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06" r:id="rId3"/>
    <p:sldId id="261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7" r:id="rId14"/>
    <p:sldId id="316" r:id="rId15"/>
    <p:sldId id="318" r:id="rId16"/>
    <p:sldId id="319" r:id="rId17"/>
    <p:sldId id="320" r:id="rId18"/>
    <p:sldId id="263" r:id="rId19"/>
    <p:sldId id="262" r:id="rId20"/>
    <p:sldId id="264" r:id="rId21"/>
    <p:sldId id="265" r:id="rId22"/>
    <p:sldId id="321" r:id="rId23"/>
    <p:sldId id="322" r:id="rId24"/>
    <p:sldId id="323" r:id="rId25"/>
    <p:sldId id="324" r:id="rId26"/>
    <p:sldId id="325" r:id="rId27"/>
    <p:sldId id="326" r:id="rId28"/>
    <p:sldId id="266" r:id="rId29"/>
    <p:sldId id="269" r:id="rId30"/>
    <p:sldId id="267" r:id="rId31"/>
    <p:sldId id="268" r:id="rId32"/>
    <p:sldId id="270" r:id="rId33"/>
    <p:sldId id="273" r:id="rId34"/>
    <p:sldId id="275" r:id="rId35"/>
    <p:sldId id="276" r:id="rId36"/>
    <p:sldId id="278" r:id="rId37"/>
    <p:sldId id="271" r:id="rId38"/>
    <p:sldId id="280" r:id="rId39"/>
    <p:sldId id="281" r:id="rId40"/>
    <p:sldId id="283" r:id="rId41"/>
    <p:sldId id="285" r:id="rId42"/>
    <p:sldId id="284" r:id="rId43"/>
    <p:sldId id="286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/>
    <p:restoredTop sz="94689"/>
  </p:normalViewPr>
  <p:slideViewPr>
    <p:cSldViewPr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9B10F-0CF9-46B4-A3A6-50AAE72EECC4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9B10F-0CF9-46B4-A3A6-50AAE72EECC4}" type="datetimeFigureOut">
              <a:rPr lang="ru-RU" smtClean="0"/>
              <a:pPr/>
              <a:t>02.09.2019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C9BF4-14B9-4911-9BDB-625EF3D83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Содержимое 16" descr="p01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21"/>
            <a:ext cx="9144000" cy="514285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5BC9B0-686A-9243-A3FE-023D064A2442}"/>
              </a:ext>
            </a:extLst>
          </p:cNvPr>
          <p:cNvSpPr txBox="1"/>
          <p:nvPr/>
        </p:nvSpPr>
        <p:spPr>
          <a:xfrm>
            <a:off x="467544" y="2067694"/>
            <a:ext cx="8280920" cy="107721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bg1"/>
                </a:solidFill>
                <a:latin typeface="+mj-lt"/>
              </a:rPr>
              <a:t>Готовые сайты на платформе 1С-Битрикс: как купить «самолет» по цене «велосипеда»</a:t>
            </a:r>
            <a:endParaRPr lang="ru-RU" sz="32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D2B5A31-D84F-9741-AFEE-BCA40A0151B8}"/>
              </a:ext>
            </a:extLst>
          </p:cNvPr>
          <p:cNvSpPr/>
          <p:nvPr/>
        </p:nvSpPr>
        <p:spPr>
          <a:xfrm>
            <a:off x="738316" y="522463"/>
            <a:ext cx="39271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+mn-lt"/>
                <a:cs typeface="Arial"/>
              </a:rPr>
              <a:t>Область применения</a:t>
            </a:r>
            <a:endParaRPr lang="ru-RU" sz="3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xmlns="" id="{29D580D0-55C6-2249-A3E6-C2A807A8DD0A}"/>
              </a:ext>
            </a:extLst>
          </p:cNvPr>
          <p:cNvSpPr txBox="1">
            <a:spLocks/>
          </p:cNvSpPr>
          <p:nvPr/>
        </p:nvSpPr>
        <p:spPr bwMode="auto">
          <a:xfrm>
            <a:off x="956116" y="1752600"/>
            <a:ext cx="3399860" cy="96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Решение нестандартных задач - разработка сервисов, онлайн-систем.</a:t>
            </a:r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xmlns="" id="{56B3BEA3-AA3C-1946-AAA7-68E919E95FF6}"/>
              </a:ext>
            </a:extLst>
          </p:cNvPr>
          <p:cNvSpPr txBox="1">
            <a:spLocks/>
          </p:cNvSpPr>
          <p:nvPr/>
        </p:nvSpPr>
        <p:spPr bwMode="auto">
          <a:xfrm>
            <a:off x="956116" y="3054218"/>
            <a:ext cx="3399860" cy="66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Реализация индивидуальных дизайнерских решений.</a:t>
            </a:r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xmlns="" id="{1EDD487F-07B3-194F-89FA-02B760C510C9}"/>
              </a:ext>
            </a:extLst>
          </p:cNvPr>
          <p:cNvSpPr txBox="1">
            <a:spLocks/>
          </p:cNvSpPr>
          <p:nvPr/>
        </p:nvSpPr>
        <p:spPr bwMode="auto">
          <a:xfrm>
            <a:off x="5160640" y="1779662"/>
            <a:ext cx="3399860" cy="67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Реализация масштабной рекламной кампании.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xmlns="" id="{C27058F0-68D7-E54B-B89D-0F77C283FE28}"/>
              </a:ext>
            </a:extLst>
          </p:cNvPr>
          <p:cNvSpPr txBox="1">
            <a:spLocks/>
          </p:cNvSpPr>
          <p:nvPr/>
        </p:nvSpPr>
        <p:spPr bwMode="auto">
          <a:xfrm>
            <a:off x="5160640" y="2851520"/>
            <a:ext cx="3399860" cy="69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Индивидуальная работа с брендом.</a:t>
            </a:r>
          </a:p>
        </p:txBody>
      </p:sp>
      <p:sp>
        <p:nvSpPr>
          <p:cNvPr id="12" name="Rectángulo redondeado 47">
            <a:extLst>
              <a:ext uri="{FF2B5EF4-FFF2-40B4-BE49-F238E27FC236}">
                <a16:creationId xmlns:a16="http://schemas.microsoft.com/office/drawing/2014/main" xmlns="" id="{D63D2E29-B51D-A64E-A424-1885CB4F3393}"/>
              </a:ext>
            </a:extLst>
          </p:cNvPr>
          <p:cNvSpPr/>
          <p:nvPr/>
        </p:nvSpPr>
        <p:spPr>
          <a:xfrm>
            <a:off x="727516" y="1898783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13" name="Rectángulo redondeado 48">
            <a:extLst>
              <a:ext uri="{FF2B5EF4-FFF2-40B4-BE49-F238E27FC236}">
                <a16:creationId xmlns:a16="http://schemas.microsoft.com/office/drawing/2014/main" xmlns="" id="{6C6247C0-3E35-8C49-A4BE-337E7AC9886D}"/>
              </a:ext>
            </a:extLst>
          </p:cNvPr>
          <p:cNvSpPr/>
          <p:nvPr/>
        </p:nvSpPr>
        <p:spPr>
          <a:xfrm>
            <a:off x="4932040" y="1779662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14" name="Rectángulo redondeado 49">
            <a:extLst>
              <a:ext uri="{FF2B5EF4-FFF2-40B4-BE49-F238E27FC236}">
                <a16:creationId xmlns:a16="http://schemas.microsoft.com/office/drawing/2014/main" xmlns="" id="{E316D87B-9EFD-854C-A895-682A82A44F88}"/>
              </a:ext>
            </a:extLst>
          </p:cNvPr>
          <p:cNvSpPr/>
          <p:nvPr/>
        </p:nvSpPr>
        <p:spPr>
          <a:xfrm>
            <a:off x="727516" y="3106559"/>
            <a:ext cx="100208" cy="611427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15" name="Rectángulo redondeado 49">
            <a:extLst>
              <a:ext uri="{FF2B5EF4-FFF2-40B4-BE49-F238E27FC236}">
                <a16:creationId xmlns:a16="http://schemas.microsoft.com/office/drawing/2014/main" xmlns="" id="{DA97039A-CB35-BA49-89FF-D9F008860ADA}"/>
              </a:ext>
            </a:extLst>
          </p:cNvPr>
          <p:cNvSpPr/>
          <p:nvPr/>
        </p:nvSpPr>
        <p:spPr>
          <a:xfrm>
            <a:off x="4932040" y="2894936"/>
            <a:ext cx="100208" cy="611427"/>
          </a:xfrm>
          <a:prstGeom prst="roundRect">
            <a:avLst>
              <a:gd name="adj" fmla="val 50000"/>
            </a:avLst>
          </a:prstGeom>
          <a:solidFill>
            <a:srgbClr val="FCF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89B2CE1-1D7A-E146-B3B2-1923453C87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21399" r="21667" b="3393"/>
          <a:stretch/>
        </p:blipFill>
        <p:spPr>
          <a:xfrm>
            <a:off x="6982913" y="78061"/>
            <a:ext cx="2166020" cy="199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6333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85D3E73-88A4-D949-A290-582FBCDA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86529"/>
            <a:ext cx="9144000" cy="225697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507CBC5-E33F-6A45-906A-D600EDCC86E7}"/>
              </a:ext>
            </a:extLst>
          </p:cNvPr>
          <p:cNvSpPr/>
          <p:nvPr/>
        </p:nvSpPr>
        <p:spPr>
          <a:xfrm>
            <a:off x="1984937" y="469250"/>
            <a:ext cx="667968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500" dirty="0">
                <a:solidFill>
                  <a:schemeClr val="bg1"/>
                </a:solidFill>
                <a:latin typeface="+mn-lt"/>
              </a:rPr>
              <a:t>Готовые решения: преимущества</a:t>
            </a: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xmlns="" id="{FFBA76B8-9152-E64E-82C8-0B83E60BB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105" y="1275606"/>
            <a:ext cx="4002125" cy="2766785"/>
          </a:xfrm>
        </p:spPr>
        <p:txBody>
          <a:bodyPr>
            <a:normAutofit/>
          </a:bodyPr>
          <a:lstStyle/>
          <a:p>
            <a:pPr marL="0" indent="0">
              <a:buClr>
                <a:srgbClr val="AA0236"/>
              </a:buClr>
              <a:buNone/>
            </a:pPr>
            <a:r>
              <a:rPr lang="ru-RU" sz="1600" dirty="0">
                <a:solidFill>
                  <a:schemeClr val="bg1"/>
                </a:solidFill>
              </a:rPr>
              <a:t>Доступная стоимость и</a:t>
            </a:r>
          </a:p>
          <a:p>
            <a:pPr marL="0" indent="0">
              <a:buClr>
                <a:srgbClr val="AA0236"/>
              </a:buClr>
              <a:buNone/>
            </a:pPr>
            <a:r>
              <a:rPr lang="ru-RU" sz="1600" dirty="0">
                <a:solidFill>
                  <a:schemeClr val="bg1"/>
                </a:solidFill>
              </a:rPr>
              <a:t>быстрый запуск.</a:t>
            </a:r>
          </a:p>
          <a:p>
            <a:pPr marL="0" indent="0">
              <a:buClr>
                <a:srgbClr val="AA0236"/>
              </a:buClr>
              <a:buNone/>
            </a:pPr>
            <a:endParaRPr lang="ru-RU" sz="1600" dirty="0">
              <a:solidFill>
                <a:schemeClr val="bg1"/>
              </a:solidFill>
            </a:endParaRPr>
          </a:p>
          <a:p>
            <a:pPr marL="0" indent="0">
              <a:buClr>
                <a:srgbClr val="AA0236"/>
              </a:buClr>
              <a:buNone/>
            </a:pPr>
            <a:r>
              <a:rPr lang="ru-RU" sz="1600" dirty="0">
                <a:solidFill>
                  <a:schemeClr val="bg1"/>
                </a:solidFill>
              </a:rPr>
              <a:t>Отраслевые решения: сайты для ресторанов, отелей, агентств недвижимости.</a:t>
            </a:r>
          </a:p>
          <a:p>
            <a:pPr marL="0" indent="0">
              <a:buClr>
                <a:srgbClr val="AA0236"/>
              </a:buClr>
              <a:buNone/>
            </a:pPr>
            <a:endParaRPr lang="ru-RU" sz="1600" dirty="0">
              <a:solidFill>
                <a:schemeClr val="bg1"/>
              </a:solidFill>
            </a:endParaRPr>
          </a:p>
          <a:p>
            <a:pPr marL="0" indent="0">
              <a:buClr>
                <a:srgbClr val="AA0236"/>
              </a:buClr>
              <a:buNone/>
            </a:pPr>
            <a:r>
              <a:rPr lang="ru-RU" sz="1600" dirty="0">
                <a:solidFill>
                  <a:schemeClr val="bg1"/>
                </a:solidFill>
              </a:rPr>
              <a:t>Простая адаптация и переделка дизайна и структуры сайта.</a:t>
            </a:r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xmlns="" id="{955EB081-1ECE-EB4D-A885-F6EF4E94B6D6}"/>
              </a:ext>
            </a:extLst>
          </p:cNvPr>
          <p:cNvSpPr txBox="1">
            <a:spLocks/>
          </p:cNvSpPr>
          <p:nvPr/>
        </p:nvSpPr>
        <p:spPr bwMode="auto">
          <a:xfrm>
            <a:off x="5545795" y="1275606"/>
            <a:ext cx="3307062" cy="290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600" b="0" dirty="0">
                <a:solidFill>
                  <a:schemeClr val="bg1"/>
                </a:solidFill>
              </a:rPr>
              <a:t>Возможность индивидуальных доработок функционала.</a:t>
            </a:r>
          </a:p>
          <a:p>
            <a:pPr marL="0" indent="0">
              <a:buClr>
                <a:srgbClr val="AA0236"/>
              </a:buClr>
              <a:buNone/>
            </a:pPr>
            <a:endParaRPr lang="ru-RU" sz="1600" b="0" dirty="0">
              <a:solidFill>
                <a:schemeClr val="bg1"/>
              </a:solidFill>
            </a:endParaRPr>
          </a:p>
          <a:p>
            <a:pPr marL="0" indent="0">
              <a:buClr>
                <a:srgbClr val="AA0236"/>
              </a:buClr>
              <a:buNone/>
            </a:pPr>
            <a:r>
              <a:rPr lang="ru-RU" sz="1600" b="0" dirty="0">
                <a:solidFill>
                  <a:schemeClr val="bg1"/>
                </a:solidFill>
              </a:rPr>
              <a:t>Тщательно протестированы и пригодны к работе.</a:t>
            </a:r>
          </a:p>
          <a:p>
            <a:pPr marL="0" indent="0">
              <a:buClr>
                <a:srgbClr val="AA0236"/>
              </a:buClr>
              <a:buNone/>
            </a:pPr>
            <a:endParaRPr lang="ru-RU" sz="1600" b="0" dirty="0">
              <a:solidFill>
                <a:schemeClr val="bg1"/>
              </a:solidFill>
            </a:endParaRPr>
          </a:p>
          <a:p>
            <a:pPr marL="0" indent="0">
              <a:buClr>
                <a:srgbClr val="AA0236"/>
              </a:buClr>
              <a:buNone/>
            </a:pPr>
            <a:r>
              <a:rPr lang="ru-RU" sz="1600" b="0" dirty="0">
                <a:solidFill>
                  <a:schemeClr val="bg1"/>
                </a:solidFill>
              </a:rPr>
              <a:t>Несложная поддержка.</a:t>
            </a:r>
          </a:p>
        </p:txBody>
      </p:sp>
      <p:sp>
        <p:nvSpPr>
          <p:cNvPr id="9" name="Rectángulo redondeado 47">
            <a:extLst>
              <a:ext uri="{FF2B5EF4-FFF2-40B4-BE49-F238E27FC236}">
                <a16:creationId xmlns:a16="http://schemas.microsoft.com/office/drawing/2014/main" xmlns="" id="{30B81BA1-8C8E-844E-B316-9C7F6BDD24D6}"/>
              </a:ext>
            </a:extLst>
          </p:cNvPr>
          <p:cNvSpPr/>
          <p:nvPr/>
        </p:nvSpPr>
        <p:spPr>
          <a:xfrm>
            <a:off x="827584" y="1308876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>
              <a:solidFill>
                <a:schemeClr val="bg1"/>
              </a:solidFill>
            </a:endParaRPr>
          </a:p>
        </p:txBody>
      </p:sp>
      <p:sp>
        <p:nvSpPr>
          <p:cNvPr id="10" name="Rectángulo redondeado 48">
            <a:extLst>
              <a:ext uri="{FF2B5EF4-FFF2-40B4-BE49-F238E27FC236}">
                <a16:creationId xmlns:a16="http://schemas.microsoft.com/office/drawing/2014/main" xmlns="" id="{4CB55E96-88E6-844D-8FDD-534F07E3BCFA}"/>
              </a:ext>
            </a:extLst>
          </p:cNvPr>
          <p:cNvSpPr/>
          <p:nvPr/>
        </p:nvSpPr>
        <p:spPr>
          <a:xfrm>
            <a:off x="827584" y="3369821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>
              <a:solidFill>
                <a:schemeClr val="bg1"/>
              </a:solidFill>
            </a:endParaRPr>
          </a:p>
        </p:txBody>
      </p:sp>
      <p:sp>
        <p:nvSpPr>
          <p:cNvPr id="11" name="Rectángulo redondeado 49">
            <a:extLst>
              <a:ext uri="{FF2B5EF4-FFF2-40B4-BE49-F238E27FC236}">
                <a16:creationId xmlns:a16="http://schemas.microsoft.com/office/drawing/2014/main" xmlns="" id="{12BA723F-2152-564F-8202-E16AB6802B2B}"/>
              </a:ext>
            </a:extLst>
          </p:cNvPr>
          <p:cNvSpPr/>
          <p:nvPr/>
        </p:nvSpPr>
        <p:spPr>
          <a:xfrm>
            <a:off x="827584" y="2416773"/>
            <a:ext cx="100208" cy="611427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>
              <a:solidFill>
                <a:schemeClr val="bg1"/>
              </a:solidFill>
            </a:endParaRPr>
          </a:p>
        </p:txBody>
      </p:sp>
      <p:sp>
        <p:nvSpPr>
          <p:cNvPr id="12" name="Rectángulo redondeado 49">
            <a:extLst>
              <a:ext uri="{FF2B5EF4-FFF2-40B4-BE49-F238E27FC236}">
                <a16:creationId xmlns:a16="http://schemas.microsoft.com/office/drawing/2014/main" xmlns="" id="{584AB10D-70B7-9747-8A31-62D30E2E2B35}"/>
              </a:ext>
            </a:extLst>
          </p:cNvPr>
          <p:cNvSpPr/>
          <p:nvPr/>
        </p:nvSpPr>
        <p:spPr>
          <a:xfrm>
            <a:off x="5278573" y="3046981"/>
            <a:ext cx="100208" cy="611427"/>
          </a:xfrm>
          <a:prstGeom prst="roundRect">
            <a:avLst>
              <a:gd name="adj" fmla="val 50000"/>
            </a:avLst>
          </a:prstGeom>
          <a:solidFill>
            <a:srgbClr val="FCF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>
              <a:solidFill>
                <a:schemeClr val="bg1"/>
              </a:solidFill>
            </a:endParaRPr>
          </a:p>
        </p:txBody>
      </p:sp>
      <p:sp>
        <p:nvSpPr>
          <p:cNvPr id="13" name="Rectángulo redondeado 49">
            <a:extLst>
              <a:ext uri="{FF2B5EF4-FFF2-40B4-BE49-F238E27FC236}">
                <a16:creationId xmlns:a16="http://schemas.microsoft.com/office/drawing/2014/main" xmlns="" id="{3CE49B82-3E1E-9C47-992C-E80BF8910DB0}"/>
              </a:ext>
            </a:extLst>
          </p:cNvPr>
          <p:cNvSpPr/>
          <p:nvPr/>
        </p:nvSpPr>
        <p:spPr>
          <a:xfrm>
            <a:off x="5278573" y="2189718"/>
            <a:ext cx="100208" cy="611427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>
              <a:solidFill>
                <a:schemeClr val="bg1"/>
              </a:solidFill>
            </a:endParaRPr>
          </a:p>
        </p:txBody>
      </p:sp>
      <p:sp>
        <p:nvSpPr>
          <p:cNvPr id="14" name="Rectángulo redondeado 49">
            <a:extLst>
              <a:ext uri="{FF2B5EF4-FFF2-40B4-BE49-F238E27FC236}">
                <a16:creationId xmlns:a16="http://schemas.microsoft.com/office/drawing/2014/main" xmlns="" id="{183BB69B-2B6E-5240-BBEB-23CE3AB6B7E7}"/>
              </a:ext>
            </a:extLst>
          </p:cNvPr>
          <p:cNvSpPr/>
          <p:nvPr/>
        </p:nvSpPr>
        <p:spPr>
          <a:xfrm>
            <a:off x="5278573" y="1349979"/>
            <a:ext cx="100208" cy="611427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C8C552E-7865-DD41-BFF5-2265E48DA6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867" y="373808"/>
            <a:ext cx="827654" cy="82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3754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6063835-653F-6F43-8371-B593DF6A0B43}"/>
              </a:ext>
            </a:extLst>
          </p:cNvPr>
          <p:cNvSpPr/>
          <p:nvPr/>
        </p:nvSpPr>
        <p:spPr>
          <a:xfrm>
            <a:off x="1032613" y="581437"/>
            <a:ext cx="2692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+mn-lt"/>
                <a:cs typeface="Arial"/>
              </a:rPr>
              <a:t>Недостатки</a:t>
            </a:r>
            <a:endParaRPr lang="ru-RU" sz="3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xmlns="" id="{CFCCAB4C-68F8-064F-A907-AFE9D8852881}"/>
              </a:ext>
            </a:extLst>
          </p:cNvPr>
          <p:cNvSpPr txBox="1">
            <a:spLocks/>
          </p:cNvSpPr>
          <p:nvPr/>
        </p:nvSpPr>
        <p:spPr bwMode="auto">
          <a:xfrm>
            <a:off x="40704" y="3209102"/>
            <a:ext cx="2438400" cy="68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bg1"/>
                </a:solidFill>
                <a:cs typeface="Arial"/>
              </a:rPr>
              <a:t>Не всегда обновляются</a:t>
            </a: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xmlns="" id="{04E749D7-4CA9-BC47-90EB-636590E7823F}"/>
              </a:ext>
            </a:extLst>
          </p:cNvPr>
          <p:cNvSpPr txBox="1">
            <a:spLocks/>
          </p:cNvSpPr>
          <p:nvPr/>
        </p:nvSpPr>
        <p:spPr bwMode="auto">
          <a:xfrm>
            <a:off x="4515823" y="3199413"/>
            <a:ext cx="2143860" cy="98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bg1"/>
                </a:solidFill>
                <a:cs typeface="Arial"/>
              </a:rPr>
              <a:t>Рабочий сайт может отличаться от </a:t>
            </a:r>
            <a:r>
              <a:rPr lang="ru-RU" sz="1800" dirty="0" err="1">
                <a:solidFill>
                  <a:schemeClr val="bg1"/>
                </a:solidFill>
                <a:cs typeface="Arial"/>
              </a:rPr>
              <a:t>демосайта</a:t>
            </a:r>
            <a:endParaRPr lang="ru-RU" sz="18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269E8AF-84FF-2F48-A8CF-14F9C388C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324" y="2067694"/>
            <a:ext cx="845926" cy="845926"/>
          </a:xfrm>
          <a:prstGeom prst="rect">
            <a:avLst/>
          </a:prstGeom>
        </p:spPr>
      </p:pic>
      <p:sp>
        <p:nvSpPr>
          <p:cNvPr id="9" name="Содержимое 2">
            <a:extLst>
              <a:ext uri="{FF2B5EF4-FFF2-40B4-BE49-F238E27FC236}">
                <a16:creationId xmlns:a16="http://schemas.microsoft.com/office/drawing/2014/main" xmlns="" id="{8BA3C768-803D-524B-A9C3-6F6EF59DEB3A}"/>
              </a:ext>
            </a:extLst>
          </p:cNvPr>
          <p:cNvSpPr txBox="1">
            <a:spLocks/>
          </p:cNvSpPr>
          <p:nvPr/>
        </p:nvSpPr>
        <p:spPr bwMode="auto">
          <a:xfrm>
            <a:off x="2233189" y="3199413"/>
            <a:ext cx="2014247" cy="98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bg1"/>
                </a:solidFill>
                <a:cs typeface="Arial"/>
              </a:rPr>
              <a:t>Мало качественных шаблонов</a:t>
            </a:r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xmlns="" id="{98844424-19D3-7A49-B466-1842A61964F0}"/>
              </a:ext>
            </a:extLst>
          </p:cNvPr>
          <p:cNvSpPr txBox="1">
            <a:spLocks/>
          </p:cNvSpPr>
          <p:nvPr/>
        </p:nvSpPr>
        <p:spPr bwMode="auto">
          <a:xfrm>
            <a:off x="6916750" y="3199413"/>
            <a:ext cx="219175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bg1"/>
                </a:solidFill>
                <a:cs typeface="Arial"/>
              </a:rPr>
              <a:t>Качество поддержки зависит от партнёра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5B7373BC-9112-A140-B357-AB01A965C296}"/>
              </a:ext>
            </a:extLst>
          </p:cNvPr>
          <p:cNvCxnSpPr/>
          <p:nvPr/>
        </p:nvCxnSpPr>
        <p:spPr>
          <a:xfrm>
            <a:off x="2250504" y="2934560"/>
            <a:ext cx="0" cy="1266734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5D7EA86A-9114-BA47-B12B-DC6B91B2DB1D}"/>
              </a:ext>
            </a:extLst>
          </p:cNvPr>
          <p:cNvCxnSpPr/>
          <p:nvPr/>
        </p:nvCxnSpPr>
        <p:spPr>
          <a:xfrm>
            <a:off x="4384104" y="2934560"/>
            <a:ext cx="0" cy="1266734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19B1D5EF-D42E-EA4D-B129-268E10235899}"/>
              </a:ext>
            </a:extLst>
          </p:cNvPr>
          <p:cNvCxnSpPr/>
          <p:nvPr/>
        </p:nvCxnSpPr>
        <p:spPr>
          <a:xfrm>
            <a:off x="6800636" y="2934560"/>
            <a:ext cx="0" cy="1266734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C764BC5-E05C-4B4E-BEB4-3A4459FAA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8743" y="2067694"/>
            <a:ext cx="845926" cy="84592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C26CC24-08AA-4D48-BEDE-78E4B7811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4790" y="2067694"/>
            <a:ext cx="845926" cy="8459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08F6D50-66FE-514F-BF8F-1B6E593C1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4910" y="2067694"/>
            <a:ext cx="845926" cy="84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9344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870AB7F-97A1-CE4C-947D-186BAEBC2C80}"/>
              </a:ext>
            </a:extLst>
          </p:cNvPr>
          <p:cNvSpPr/>
          <p:nvPr/>
        </p:nvSpPr>
        <p:spPr>
          <a:xfrm>
            <a:off x="1068149" y="578610"/>
            <a:ext cx="38680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+mn-lt"/>
                <a:cs typeface="Arial"/>
              </a:rPr>
              <a:t>Область применения </a:t>
            </a:r>
            <a:endParaRPr lang="ru-RU" sz="3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xmlns="" id="{699BADB7-ABD8-A241-866E-0614ABA7A891}"/>
              </a:ext>
            </a:extLst>
          </p:cNvPr>
          <p:cNvSpPr txBox="1">
            <a:spLocks/>
          </p:cNvSpPr>
          <p:nvPr/>
        </p:nvSpPr>
        <p:spPr bwMode="auto">
          <a:xfrm>
            <a:off x="1866405" y="1995686"/>
            <a:ext cx="6011242" cy="97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Оптимальный выбор для большинства компаний - готовое решение с индивидуальными доработками дизайна и функциональных возможностей.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xmlns="" id="{640467D0-8F23-F94F-A9FD-2414622653D5}"/>
              </a:ext>
            </a:extLst>
          </p:cNvPr>
          <p:cNvSpPr txBox="1">
            <a:spLocks/>
          </p:cNvSpPr>
          <p:nvPr/>
        </p:nvSpPr>
        <p:spPr>
          <a:xfrm>
            <a:off x="782729" y="2068708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01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xmlns="" id="{C61FF0A2-4810-004D-B5EE-62EBA2305F10}"/>
              </a:ext>
            </a:extLst>
          </p:cNvPr>
          <p:cNvSpPr txBox="1">
            <a:spLocks/>
          </p:cNvSpPr>
          <p:nvPr/>
        </p:nvSpPr>
        <p:spPr>
          <a:xfrm>
            <a:off x="681158" y="3517504"/>
            <a:ext cx="1012033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02</a:t>
            </a:r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xmlns="" id="{EEA432E4-A405-034D-82DA-AB7CE4F0FFF3}"/>
              </a:ext>
            </a:extLst>
          </p:cNvPr>
          <p:cNvSpPr txBox="1">
            <a:spLocks/>
          </p:cNvSpPr>
          <p:nvPr/>
        </p:nvSpPr>
        <p:spPr bwMode="auto">
          <a:xfrm>
            <a:off x="1728456" y="3448673"/>
            <a:ext cx="6011242" cy="97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Рабочий инструмент для решения бизнес-задач (корпоративный сайт, интернет-магазин).</a:t>
            </a:r>
          </a:p>
        </p:txBody>
      </p:sp>
    </p:spTree>
    <p:extLst>
      <p:ext uri="{BB962C8B-B14F-4D97-AF65-F5344CB8AC3E}">
        <p14:creationId xmlns:p14="http://schemas.microsoft.com/office/powerpoint/2010/main" xmlns="" val="1317077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Изображение 10">
            <a:extLst>
              <a:ext uri="{FF2B5EF4-FFF2-40B4-BE49-F238E27FC236}">
                <a16:creationId xmlns:a16="http://schemas.microsoft.com/office/drawing/2014/main" xmlns="" id="{4214E5CB-360D-6D42-B307-36D4DA2BBE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09E9EC6-297F-F745-9438-A51E8CE73AC4}"/>
              </a:ext>
            </a:extLst>
          </p:cNvPr>
          <p:cNvSpPr/>
          <p:nvPr/>
        </p:nvSpPr>
        <p:spPr>
          <a:xfrm>
            <a:off x="-8468" y="0"/>
            <a:ext cx="9152467" cy="685800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Содержимое 2">
            <a:extLst>
              <a:ext uri="{FF2B5EF4-FFF2-40B4-BE49-F238E27FC236}">
                <a16:creationId xmlns:a16="http://schemas.microsoft.com/office/drawing/2014/main" xmlns="" id="{7B7E2939-8FFC-A64F-87DC-B8080180F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528" y="699542"/>
            <a:ext cx="7497229" cy="3505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cs typeface="Arial"/>
              </a:rPr>
              <a:t>Вы можете заказать индивидуальный проект с уникальным дизайном. </a:t>
            </a:r>
            <a:endParaRPr lang="en-US" sz="2400" dirty="0">
              <a:solidFill>
                <a:schemeClr val="bg1"/>
              </a:solidFill>
              <a:cs typeface="Arial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cs typeface="Arial"/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cs typeface="Arial"/>
              </a:rPr>
              <a:t>Но при выборе </a:t>
            </a:r>
            <a:r>
              <a:rPr lang="ru-RU" sz="2400" b="1" dirty="0">
                <a:solidFill>
                  <a:schemeClr val="bg1"/>
                </a:solidFill>
                <a:cs typeface="Arial"/>
              </a:rPr>
              <a:t>готового шаблона,</a:t>
            </a:r>
            <a:r>
              <a:rPr lang="ru-RU" sz="2400" dirty="0">
                <a:solidFill>
                  <a:schemeClr val="bg1"/>
                </a:solidFill>
                <a:cs typeface="Arial"/>
              </a:rPr>
              <a:t> количество работы над созданием ресурса, уменьшается в несколько раз. </a:t>
            </a: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  <a:cs typeface="Arial"/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  <a:cs typeface="Arial"/>
              </a:rPr>
              <a:t>Соответственно, уменьшаются и затраты на разработку.</a:t>
            </a:r>
          </a:p>
          <a:p>
            <a:pPr marL="0" indent="0" algn="ctr">
              <a:buNone/>
            </a:pPr>
            <a:endParaRPr lang="ru-RU" sz="2800" dirty="0">
              <a:solidFill>
                <a:schemeClr val="bg1"/>
              </a:solidFill>
              <a:cs typeface="Arial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B24E7E4-7A9E-F14C-92DA-DA8B3DF3206B}"/>
              </a:ext>
            </a:extLst>
          </p:cNvPr>
          <p:cNvCxnSpPr/>
          <p:nvPr/>
        </p:nvCxnSpPr>
        <p:spPr>
          <a:xfrm>
            <a:off x="3940803" y="1766342"/>
            <a:ext cx="1497325" cy="0"/>
          </a:xfrm>
          <a:prstGeom prst="line">
            <a:avLst/>
          </a:prstGeom>
          <a:ln w="12700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0A8698EA-A0EA-4A40-A434-DEC7CBB50F1B}"/>
              </a:ext>
            </a:extLst>
          </p:cNvPr>
          <p:cNvCxnSpPr/>
          <p:nvPr/>
        </p:nvCxnSpPr>
        <p:spPr>
          <a:xfrm>
            <a:off x="3940803" y="3061742"/>
            <a:ext cx="1497325" cy="0"/>
          </a:xfrm>
          <a:prstGeom prst="line">
            <a:avLst/>
          </a:prstGeom>
          <a:ln w="12700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63951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4" name="Изображение 10">
            <a:extLst>
              <a:ext uri="{FF2B5EF4-FFF2-40B4-BE49-F238E27FC236}">
                <a16:creationId xmlns:a16="http://schemas.microsoft.com/office/drawing/2014/main" xmlns="" id="{4F35D458-97CB-8D4C-95F6-2C461042A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69" r="28125" b="17037"/>
          <a:stretch/>
        </p:blipFill>
        <p:spPr>
          <a:xfrm>
            <a:off x="0" y="0"/>
            <a:ext cx="9152467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623B1CB-591F-7A44-B8A0-3A0AF2A8649D}"/>
              </a:ext>
            </a:extLst>
          </p:cNvPr>
          <p:cNvSpPr/>
          <p:nvPr/>
        </p:nvSpPr>
        <p:spPr>
          <a:xfrm>
            <a:off x="-8467" y="0"/>
            <a:ext cx="9144000" cy="685800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4B8789-6679-2E4B-8EB7-70DB2D2E172B}"/>
              </a:ext>
            </a:extLst>
          </p:cNvPr>
          <p:cNvSpPr/>
          <p:nvPr/>
        </p:nvSpPr>
        <p:spPr>
          <a:xfrm>
            <a:off x="1259632" y="1707654"/>
            <a:ext cx="5562600" cy="2554545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+mj-lt"/>
                <a:cs typeface="Arial"/>
              </a:rPr>
              <a:t>Если вы хотите открыть сайт уже сейчас, 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+mj-lt"/>
                <a:cs typeface="Arial"/>
              </a:rPr>
              <a:t>готовое решение – лучший вариант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A979275-88CA-1849-8D35-6F1242BB61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7027" y="467618"/>
            <a:ext cx="1477373" cy="37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6798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D0865FB2-F54A-3E49-9EC2-CF74C9979BE1}"/>
              </a:ext>
            </a:extLst>
          </p:cNvPr>
          <p:cNvSpPr/>
          <p:nvPr/>
        </p:nvSpPr>
        <p:spPr>
          <a:xfrm>
            <a:off x="-2684" y="2649438"/>
            <a:ext cx="9146683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53AD2AC-970E-274F-8EE4-9591C4D08F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449" b="18805"/>
          <a:stretch/>
        </p:blipFill>
        <p:spPr>
          <a:xfrm>
            <a:off x="2178977" y="1304521"/>
            <a:ext cx="4292667" cy="1504797"/>
          </a:xfrm>
          <a:prstGeom prst="rect">
            <a:avLst/>
          </a:prstGeom>
        </p:spPr>
      </p:pic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5C3CE93-B091-1B4C-8EE2-4ACFB31AB6EB}"/>
              </a:ext>
            </a:extLst>
          </p:cNvPr>
          <p:cNvSpPr/>
          <p:nvPr/>
        </p:nvSpPr>
        <p:spPr>
          <a:xfrm>
            <a:off x="828578" y="308431"/>
            <a:ext cx="53240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+mj-lt"/>
                <a:cs typeface="Arial"/>
              </a:rPr>
              <a:t>«1С-Битрикс» </a:t>
            </a:r>
            <a:r>
              <a:rPr lang="ru-RU" sz="3000" dirty="0">
                <a:solidFill>
                  <a:schemeClr val="bg1"/>
                </a:solidFill>
                <a:latin typeface="+mn-lt"/>
                <a:cs typeface="Arial"/>
              </a:rPr>
              <a:t>- лучшая экосистема готовых решений</a:t>
            </a:r>
            <a:endParaRPr lang="ru-RU" sz="3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xmlns="" id="{B66E3862-86CB-414A-A6EF-C447303A496A}"/>
              </a:ext>
            </a:extLst>
          </p:cNvPr>
          <p:cNvSpPr txBox="1">
            <a:spLocks/>
          </p:cNvSpPr>
          <p:nvPr/>
        </p:nvSpPr>
        <p:spPr bwMode="auto">
          <a:xfrm>
            <a:off x="465386" y="3882535"/>
            <a:ext cx="2473713" cy="97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>
                <a:cs typeface="Arial"/>
              </a:rPr>
              <a:t>Отлаженная и многофункциональная платформа</a:t>
            </a:r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xmlns="" id="{00390494-7BD8-4141-95E4-02720ECBAEE3}"/>
              </a:ext>
            </a:extLst>
          </p:cNvPr>
          <p:cNvSpPr txBox="1">
            <a:spLocks/>
          </p:cNvSpPr>
          <p:nvPr/>
        </p:nvSpPr>
        <p:spPr bwMode="auto">
          <a:xfrm>
            <a:off x="3205564" y="4051380"/>
            <a:ext cx="2239495" cy="62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>
                <a:cs typeface="Arial"/>
              </a:rPr>
              <a:t>Много независимых разработчиков</a:t>
            </a:r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xmlns="" id="{CCFA117E-A6A1-9C4E-BD9B-FE05D7D8AC2E}"/>
              </a:ext>
            </a:extLst>
          </p:cNvPr>
          <p:cNvSpPr txBox="1">
            <a:spLocks/>
          </p:cNvSpPr>
          <p:nvPr/>
        </p:nvSpPr>
        <p:spPr bwMode="auto">
          <a:xfrm>
            <a:off x="5687848" y="3875046"/>
            <a:ext cx="3155635" cy="121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>
                <a:cs typeface="Arial"/>
              </a:rPr>
              <a:t>Много готовых сайтов, модулей и функциональных расширений под решения различных задач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6399BE2-79D5-624C-8149-1972E6E69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7542" y="3186617"/>
            <a:ext cx="609400" cy="609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DA29FB5-AE00-A245-BCD5-67217E44F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2110" y="3106230"/>
            <a:ext cx="792734" cy="7927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27DAE70-188F-6449-9CEF-82E25D51B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0865" y="3181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9579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5C3CE93-B091-1B4C-8EE2-4ACFB31AB6EB}"/>
              </a:ext>
            </a:extLst>
          </p:cNvPr>
          <p:cNvSpPr/>
          <p:nvPr/>
        </p:nvSpPr>
        <p:spPr>
          <a:xfrm>
            <a:off x="828578" y="308431"/>
            <a:ext cx="53240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+mj-lt"/>
                <a:cs typeface="Arial"/>
              </a:rPr>
              <a:t>«1С-Битрикс» </a:t>
            </a:r>
            <a:r>
              <a:rPr lang="ru-RU" sz="3000" dirty="0">
                <a:solidFill>
                  <a:schemeClr val="bg1"/>
                </a:solidFill>
                <a:latin typeface="+mn-lt"/>
                <a:cs typeface="Arial"/>
              </a:rPr>
              <a:t>- лучшая экосистема готовых решений</a:t>
            </a:r>
            <a:endParaRPr lang="ru-RU" sz="3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E0F7A30-322F-0E4E-9F72-C396CF073A69}"/>
              </a:ext>
            </a:extLst>
          </p:cNvPr>
          <p:cNvSpPr/>
          <p:nvPr/>
        </p:nvSpPr>
        <p:spPr>
          <a:xfrm>
            <a:off x="-2684" y="2649438"/>
            <a:ext cx="9146683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xmlns="" id="{F741B05E-6C80-F647-B40C-22CE25E61B99}"/>
              </a:ext>
            </a:extLst>
          </p:cNvPr>
          <p:cNvSpPr txBox="1">
            <a:spLocks/>
          </p:cNvSpPr>
          <p:nvPr/>
        </p:nvSpPr>
        <p:spPr bwMode="auto">
          <a:xfrm>
            <a:off x="301389" y="3801449"/>
            <a:ext cx="2925604" cy="97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Систематические обновления платформы и готовых решений</a:t>
            </a:r>
          </a:p>
        </p:txBody>
      </p: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xmlns="" id="{33524592-B05E-3D42-A514-C601EA36654E}"/>
              </a:ext>
            </a:extLst>
          </p:cNvPr>
          <p:cNvSpPr txBox="1">
            <a:spLocks/>
          </p:cNvSpPr>
          <p:nvPr/>
        </p:nvSpPr>
        <p:spPr bwMode="auto">
          <a:xfrm>
            <a:off x="3322796" y="3801449"/>
            <a:ext cx="2925604" cy="97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Объективный рейтинг, честные отзывы и комментарии</a:t>
            </a:r>
          </a:p>
        </p:txBody>
      </p: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xmlns="" id="{660C372E-3B81-6B48-9774-EE02AFD8B465}"/>
              </a:ext>
            </a:extLst>
          </p:cNvPr>
          <p:cNvSpPr txBox="1">
            <a:spLocks/>
          </p:cNvSpPr>
          <p:nvPr/>
        </p:nvSpPr>
        <p:spPr bwMode="auto">
          <a:xfrm>
            <a:off x="6261673" y="3801449"/>
            <a:ext cx="2527740" cy="97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Оптимальная стоимость решений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BF90244-5F86-4749-9D50-CC33CC6841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183"/>
          <a:stretch/>
        </p:blipFill>
        <p:spPr>
          <a:xfrm>
            <a:off x="4211960" y="411510"/>
            <a:ext cx="4824817" cy="23899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BD00-156C-CC4F-A065-AFC162C1B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1039" y="2954238"/>
            <a:ext cx="746304" cy="74630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C566A3C8-353E-D041-9173-825EF9F2C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6383" y="2877442"/>
            <a:ext cx="802696" cy="8026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D7F8F65-F821-E842-84DC-2C5A761E3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2294" y="2944425"/>
            <a:ext cx="726497" cy="72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4710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04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05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02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  <p:extLst>
      <p:ext uri="{BB962C8B-B14F-4D97-AF65-F5344CB8AC3E}">
        <p14:creationId xmlns:p14="http://schemas.microsoft.com/office/powerpoint/2010/main" xmlns="" val="2579500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06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07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49B61FA-ACE2-1B42-BED7-3EBD0CB64AB0}"/>
              </a:ext>
            </a:extLst>
          </p:cNvPr>
          <p:cNvSpPr/>
          <p:nvPr/>
        </p:nvSpPr>
        <p:spPr>
          <a:xfrm>
            <a:off x="785446" y="528263"/>
            <a:ext cx="51755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+mn-lt"/>
                <a:cs typeface="Arial"/>
              </a:rPr>
              <a:t>Советы по выбору решений</a:t>
            </a:r>
            <a:endParaRPr lang="ru-R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B53E22D-BD0C-8943-9308-1D841C4331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7703" y="5952730"/>
            <a:ext cx="2025829" cy="510383"/>
          </a:xfrm>
          <a:prstGeom prst="rect">
            <a:avLst/>
          </a:prstGeom>
        </p:spPr>
      </p:pic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xmlns="" id="{716398C8-86F0-F44F-8E4A-0069639A4C60}"/>
              </a:ext>
            </a:extLst>
          </p:cNvPr>
          <p:cNvSpPr txBox="1">
            <a:spLocks/>
          </p:cNvSpPr>
          <p:nvPr/>
        </p:nvSpPr>
        <p:spPr bwMode="auto">
          <a:xfrm>
            <a:off x="285713" y="1975261"/>
            <a:ext cx="5014235" cy="154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Оценивайте и решение и компанию разработчика и сервис - обращайте внимание на уровень технической поддержки, условия клиентской и технической работы с партнёром.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xmlns="" id="{B0E7DB9C-40E3-DB44-92B3-586F8365FA38}"/>
              </a:ext>
            </a:extLst>
          </p:cNvPr>
          <p:cNvSpPr txBox="1">
            <a:spLocks/>
          </p:cNvSpPr>
          <p:nvPr/>
        </p:nvSpPr>
        <p:spPr>
          <a:xfrm>
            <a:off x="381000" y="1391889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1">
                    <a:lumMod val="85000"/>
                  </a:schemeClr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01</a:t>
            </a:r>
          </a:p>
        </p:txBody>
      </p: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xmlns="" id="{83F9BB9F-E868-454A-9F87-91FE4320A6AD}"/>
              </a:ext>
            </a:extLst>
          </p:cNvPr>
          <p:cNvSpPr txBox="1">
            <a:spLocks/>
          </p:cNvSpPr>
          <p:nvPr/>
        </p:nvSpPr>
        <p:spPr bwMode="auto">
          <a:xfrm>
            <a:off x="313341" y="3895175"/>
            <a:ext cx="5014235" cy="119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Смотрите на возможности использования штатного функционала платформы «1С-Битрикс» - не на всех решениях используются все возможности.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xmlns="" id="{053F66C0-D310-6D41-B3AC-2EBCF8C8998B}"/>
              </a:ext>
            </a:extLst>
          </p:cNvPr>
          <p:cNvSpPr txBox="1">
            <a:spLocks/>
          </p:cNvSpPr>
          <p:nvPr/>
        </p:nvSpPr>
        <p:spPr>
          <a:xfrm>
            <a:off x="381000" y="3277308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bg1">
                    <a:lumMod val="85000"/>
                  </a:schemeClr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02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+mj-lt"/>
              <a:ea typeface="Raleway Light" charset="0"/>
              <a:cs typeface="Gotham Pro" panose="02000503040000020004" pitchFamily="2" charset="0"/>
            </a:endParaRPr>
          </a:p>
        </p:txBody>
      </p:sp>
      <p:sp>
        <p:nvSpPr>
          <p:cNvPr id="28" name="Forma libre 28">
            <a:extLst>
              <a:ext uri="{FF2B5EF4-FFF2-40B4-BE49-F238E27FC236}">
                <a16:creationId xmlns:a16="http://schemas.microsoft.com/office/drawing/2014/main" xmlns="" id="{0C13021B-811D-A04D-B81D-97AD0AFA0193}"/>
              </a:ext>
            </a:extLst>
          </p:cNvPr>
          <p:cNvSpPr/>
          <p:nvPr/>
        </p:nvSpPr>
        <p:spPr>
          <a:xfrm flipH="1">
            <a:off x="5327576" y="-12879"/>
            <a:ext cx="3816424" cy="5143500"/>
          </a:xfrm>
          <a:custGeom>
            <a:avLst/>
            <a:gdLst>
              <a:gd name="connsiteX0" fmla="*/ 0 w 4208106"/>
              <a:gd name="connsiteY0" fmla="*/ 0 h 5143500"/>
              <a:gd name="connsiteX1" fmla="*/ 3194929 w 4208106"/>
              <a:gd name="connsiteY1" fmla="*/ 0 h 5143500"/>
              <a:gd name="connsiteX2" fmla="*/ 3194929 w 4208106"/>
              <a:gd name="connsiteY2" fmla="*/ 1480424 h 5143500"/>
              <a:gd name="connsiteX3" fmla="*/ 3323956 w 4208106"/>
              <a:gd name="connsiteY3" fmla="*/ 1609451 h 5143500"/>
              <a:gd name="connsiteX4" fmla="*/ 3323955 w 4208106"/>
              <a:gd name="connsiteY4" fmla="*/ 1609452 h 5143500"/>
              <a:gd name="connsiteX5" fmla="*/ 3452982 w 4208106"/>
              <a:gd name="connsiteY5" fmla="*/ 1480425 h 5143500"/>
              <a:gd name="connsiteX6" fmla="*/ 3452982 w 4208106"/>
              <a:gd name="connsiteY6" fmla="*/ 1149623 h 5143500"/>
              <a:gd name="connsiteX7" fmla="*/ 3462746 w 4208106"/>
              <a:gd name="connsiteY7" fmla="*/ 1101263 h 5143500"/>
              <a:gd name="connsiteX8" fmla="*/ 3581633 w 4208106"/>
              <a:gd name="connsiteY8" fmla="*/ 1022459 h 5143500"/>
              <a:gd name="connsiteX9" fmla="*/ 3700521 w 4208106"/>
              <a:gd name="connsiteY9" fmla="*/ 1101263 h 5143500"/>
              <a:gd name="connsiteX10" fmla="*/ 3710659 w 4208106"/>
              <a:gd name="connsiteY10" fmla="*/ 1151482 h 5143500"/>
              <a:gd name="connsiteX11" fmla="*/ 3710660 w 4208106"/>
              <a:gd name="connsiteY11" fmla="*/ 0 h 5143500"/>
              <a:gd name="connsiteX12" fmla="*/ 3710660 w 4208106"/>
              <a:gd name="connsiteY12" fmla="*/ 0 h 5143500"/>
              <a:gd name="connsiteX13" fmla="*/ 3710660 w 4208106"/>
              <a:gd name="connsiteY13" fmla="*/ 2198666 h 5143500"/>
              <a:gd name="connsiteX14" fmla="*/ 3839687 w 4208106"/>
              <a:gd name="connsiteY14" fmla="*/ 2327693 h 5143500"/>
              <a:gd name="connsiteX15" fmla="*/ 3839686 w 4208106"/>
              <a:gd name="connsiteY15" fmla="*/ 2327694 h 5143500"/>
              <a:gd name="connsiteX16" fmla="*/ 3968713 w 4208106"/>
              <a:gd name="connsiteY16" fmla="*/ 2198667 h 5143500"/>
              <a:gd name="connsiteX17" fmla="*/ 3968713 w 4208106"/>
              <a:gd name="connsiteY17" fmla="*/ 1428468 h 5143500"/>
              <a:gd name="connsiteX18" fmla="*/ 3969523 w 4208106"/>
              <a:gd name="connsiteY18" fmla="*/ 1424459 h 5143500"/>
              <a:gd name="connsiteX19" fmla="*/ 4088410 w 4208106"/>
              <a:gd name="connsiteY19" fmla="*/ 1345655 h 5143500"/>
              <a:gd name="connsiteX20" fmla="*/ 4207297 w 4208106"/>
              <a:gd name="connsiteY20" fmla="*/ 1424459 h 5143500"/>
              <a:gd name="connsiteX21" fmla="*/ 4208106 w 4208106"/>
              <a:gd name="connsiteY21" fmla="*/ 1428466 h 5143500"/>
              <a:gd name="connsiteX22" fmla="*/ 4208106 w 4208106"/>
              <a:gd name="connsiteY22" fmla="*/ 5143500 h 5143500"/>
              <a:gd name="connsiteX23" fmla="*/ 0 w 4208106"/>
              <a:gd name="connsiteY23" fmla="*/ 5143500 h 5143500"/>
              <a:gd name="connsiteX0" fmla="*/ 0 w 4208106"/>
              <a:gd name="connsiteY0" fmla="*/ 0 h 5143500"/>
              <a:gd name="connsiteX1" fmla="*/ 3194929 w 4208106"/>
              <a:gd name="connsiteY1" fmla="*/ 0 h 5143500"/>
              <a:gd name="connsiteX2" fmla="*/ 3194929 w 4208106"/>
              <a:gd name="connsiteY2" fmla="*/ 1480424 h 5143500"/>
              <a:gd name="connsiteX3" fmla="*/ 3323956 w 4208106"/>
              <a:gd name="connsiteY3" fmla="*/ 1609451 h 5143500"/>
              <a:gd name="connsiteX4" fmla="*/ 3323955 w 4208106"/>
              <a:gd name="connsiteY4" fmla="*/ 1609452 h 5143500"/>
              <a:gd name="connsiteX5" fmla="*/ 3452982 w 4208106"/>
              <a:gd name="connsiteY5" fmla="*/ 1480425 h 5143500"/>
              <a:gd name="connsiteX6" fmla="*/ 3452982 w 4208106"/>
              <a:gd name="connsiteY6" fmla="*/ 1149623 h 5143500"/>
              <a:gd name="connsiteX7" fmla="*/ 3462746 w 4208106"/>
              <a:gd name="connsiteY7" fmla="*/ 1101263 h 5143500"/>
              <a:gd name="connsiteX8" fmla="*/ 3581633 w 4208106"/>
              <a:gd name="connsiteY8" fmla="*/ 1022459 h 5143500"/>
              <a:gd name="connsiteX9" fmla="*/ 3700521 w 4208106"/>
              <a:gd name="connsiteY9" fmla="*/ 1101263 h 5143500"/>
              <a:gd name="connsiteX10" fmla="*/ 3710659 w 4208106"/>
              <a:gd name="connsiteY10" fmla="*/ 1151482 h 5143500"/>
              <a:gd name="connsiteX11" fmla="*/ 3710660 w 4208106"/>
              <a:gd name="connsiteY11" fmla="*/ 0 h 5143500"/>
              <a:gd name="connsiteX12" fmla="*/ 3710660 w 4208106"/>
              <a:gd name="connsiteY12" fmla="*/ 0 h 5143500"/>
              <a:gd name="connsiteX13" fmla="*/ 3710660 w 4208106"/>
              <a:gd name="connsiteY13" fmla="*/ 2198666 h 5143500"/>
              <a:gd name="connsiteX14" fmla="*/ 3839687 w 4208106"/>
              <a:gd name="connsiteY14" fmla="*/ 2327693 h 5143500"/>
              <a:gd name="connsiteX15" fmla="*/ 3839686 w 4208106"/>
              <a:gd name="connsiteY15" fmla="*/ 2327694 h 5143500"/>
              <a:gd name="connsiteX16" fmla="*/ 3968713 w 4208106"/>
              <a:gd name="connsiteY16" fmla="*/ 2198667 h 5143500"/>
              <a:gd name="connsiteX17" fmla="*/ 3968713 w 4208106"/>
              <a:gd name="connsiteY17" fmla="*/ 1428468 h 5143500"/>
              <a:gd name="connsiteX18" fmla="*/ 3969523 w 4208106"/>
              <a:gd name="connsiteY18" fmla="*/ 1424459 h 5143500"/>
              <a:gd name="connsiteX19" fmla="*/ 4088410 w 4208106"/>
              <a:gd name="connsiteY19" fmla="*/ 1345655 h 5143500"/>
              <a:gd name="connsiteX20" fmla="*/ 4207297 w 4208106"/>
              <a:gd name="connsiteY20" fmla="*/ 1424459 h 5143500"/>
              <a:gd name="connsiteX21" fmla="*/ 4208106 w 4208106"/>
              <a:gd name="connsiteY21" fmla="*/ 1428466 h 5143500"/>
              <a:gd name="connsiteX22" fmla="*/ 4208106 w 4208106"/>
              <a:gd name="connsiteY22" fmla="*/ 5143500 h 5143500"/>
              <a:gd name="connsiteX23" fmla="*/ 0 w 4208106"/>
              <a:gd name="connsiteY23" fmla="*/ 5143500 h 5143500"/>
              <a:gd name="connsiteX24" fmla="*/ 0 w 4208106"/>
              <a:gd name="connsiteY24" fmla="*/ 0 h 5143500"/>
              <a:gd name="connsiteX0" fmla="*/ 0 w 4208106"/>
              <a:gd name="connsiteY0" fmla="*/ 0 h 5143500"/>
              <a:gd name="connsiteX1" fmla="*/ 3194929 w 4208106"/>
              <a:gd name="connsiteY1" fmla="*/ 0 h 5143500"/>
              <a:gd name="connsiteX2" fmla="*/ 3194929 w 4208106"/>
              <a:gd name="connsiteY2" fmla="*/ 1480424 h 5143500"/>
              <a:gd name="connsiteX3" fmla="*/ 3323956 w 4208106"/>
              <a:gd name="connsiteY3" fmla="*/ 1609451 h 5143500"/>
              <a:gd name="connsiteX4" fmla="*/ 3323955 w 4208106"/>
              <a:gd name="connsiteY4" fmla="*/ 1609452 h 5143500"/>
              <a:gd name="connsiteX5" fmla="*/ 3452982 w 4208106"/>
              <a:gd name="connsiteY5" fmla="*/ 1480425 h 5143500"/>
              <a:gd name="connsiteX6" fmla="*/ 3452982 w 4208106"/>
              <a:gd name="connsiteY6" fmla="*/ 1149623 h 5143500"/>
              <a:gd name="connsiteX7" fmla="*/ 3462746 w 4208106"/>
              <a:gd name="connsiteY7" fmla="*/ 1101263 h 5143500"/>
              <a:gd name="connsiteX8" fmla="*/ 3581633 w 4208106"/>
              <a:gd name="connsiteY8" fmla="*/ 1022459 h 5143500"/>
              <a:gd name="connsiteX9" fmla="*/ 3700521 w 4208106"/>
              <a:gd name="connsiteY9" fmla="*/ 1101263 h 5143500"/>
              <a:gd name="connsiteX10" fmla="*/ 3710659 w 4208106"/>
              <a:gd name="connsiteY10" fmla="*/ 1151482 h 5143500"/>
              <a:gd name="connsiteX11" fmla="*/ 3710660 w 4208106"/>
              <a:gd name="connsiteY11" fmla="*/ 0 h 5143500"/>
              <a:gd name="connsiteX12" fmla="*/ 3710660 w 4208106"/>
              <a:gd name="connsiteY12" fmla="*/ 0 h 5143500"/>
              <a:gd name="connsiteX13" fmla="*/ 3710660 w 4208106"/>
              <a:gd name="connsiteY13" fmla="*/ 2198666 h 5143500"/>
              <a:gd name="connsiteX14" fmla="*/ 3839687 w 4208106"/>
              <a:gd name="connsiteY14" fmla="*/ 2327693 h 5143500"/>
              <a:gd name="connsiteX15" fmla="*/ 3839686 w 4208106"/>
              <a:gd name="connsiteY15" fmla="*/ 2327694 h 5143500"/>
              <a:gd name="connsiteX16" fmla="*/ 3968713 w 4208106"/>
              <a:gd name="connsiteY16" fmla="*/ 2198667 h 5143500"/>
              <a:gd name="connsiteX17" fmla="*/ 3968713 w 4208106"/>
              <a:gd name="connsiteY17" fmla="*/ 1428468 h 5143500"/>
              <a:gd name="connsiteX18" fmla="*/ 3969523 w 4208106"/>
              <a:gd name="connsiteY18" fmla="*/ 1424459 h 5143500"/>
              <a:gd name="connsiteX19" fmla="*/ 4088410 w 4208106"/>
              <a:gd name="connsiteY19" fmla="*/ 1345655 h 5143500"/>
              <a:gd name="connsiteX20" fmla="*/ 4207297 w 4208106"/>
              <a:gd name="connsiteY20" fmla="*/ 1424459 h 5143500"/>
              <a:gd name="connsiteX21" fmla="*/ 4208106 w 4208106"/>
              <a:gd name="connsiteY21" fmla="*/ 1428466 h 5143500"/>
              <a:gd name="connsiteX22" fmla="*/ 4208106 w 4208106"/>
              <a:gd name="connsiteY22" fmla="*/ 5143500 h 5143500"/>
              <a:gd name="connsiteX23" fmla="*/ 1043136 w 4208106"/>
              <a:gd name="connsiteY23" fmla="*/ 5104863 h 5143500"/>
              <a:gd name="connsiteX24" fmla="*/ 0 w 4208106"/>
              <a:gd name="connsiteY24" fmla="*/ 0 h 5143500"/>
              <a:gd name="connsiteX0" fmla="*/ 0 w 4208106"/>
              <a:gd name="connsiteY0" fmla="*/ 0 h 5153159"/>
              <a:gd name="connsiteX1" fmla="*/ 3194929 w 4208106"/>
              <a:gd name="connsiteY1" fmla="*/ 0 h 5153159"/>
              <a:gd name="connsiteX2" fmla="*/ 3194929 w 4208106"/>
              <a:gd name="connsiteY2" fmla="*/ 1480424 h 5153159"/>
              <a:gd name="connsiteX3" fmla="*/ 3323956 w 4208106"/>
              <a:gd name="connsiteY3" fmla="*/ 1609451 h 5153159"/>
              <a:gd name="connsiteX4" fmla="*/ 3323955 w 4208106"/>
              <a:gd name="connsiteY4" fmla="*/ 1609452 h 5153159"/>
              <a:gd name="connsiteX5" fmla="*/ 3452982 w 4208106"/>
              <a:gd name="connsiteY5" fmla="*/ 1480425 h 5153159"/>
              <a:gd name="connsiteX6" fmla="*/ 3452982 w 4208106"/>
              <a:gd name="connsiteY6" fmla="*/ 1149623 h 5153159"/>
              <a:gd name="connsiteX7" fmla="*/ 3462746 w 4208106"/>
              <a:gd name="connsiteY7" fmla="*/ 1101263 h 5153159"/>
              <a:gd name="connsiteX8" fmla="*/ 3581633 w 4208106"/>
              <a:gd name="connsiteY8" fmla="*/ 1022459 h 5153159"/>
              <a:gd name="connsiteX9" fmla="*/ 3700521 w 4208106"/>
              <a:gd name="connsiteY9" fmla="*/ 1101263 h 5153159"/>
              <a:gd name="connsiteX10" fmla="*/ 3710659 w 4208106"/>
              <a:gd name="connsiteY10" fmla="*/ 1151482 h 5153159"/>
              <a:gd name="connsiteX11" fmla="*/ 3710660 w 4208106"/>
              <a:gd name="connsiteY11" fmla="*/ 0 h 5153159"/>
              <a:gd name="connsiteX12" fmla="*/ 3710660 w 4208106"/>
              <a:gd name="connsiteY12" fmla="*/ 0 h 5153159"/>
              <a:gd name="connsiteX13" fmla="*/ 3710660 w 4208106"/>
              <a:gd name="connsiteY13" fmla="*/ 2198666 h 5153159"/>
              <a:gd name="connsiteX14" fmla="*/ 3839687 w 4208106"/>
              <a:gd name="connsiteY14" fmla="*/ 2327693 h 5153159"/>
              <a:gd name="connsiteX15" fmla="*/ 3839686 w 4208106"/>
              <a:gd name="connsiteY15" fmla="*/ 2327694 h 5153159"/>
              <a:gd name="connsiteX16" fmla="*/ 3968713 w 4208106"/>
              <a:gd name="connsiteY16" fmla="*/ 2198667 h 5153159"/>
              <a:gd name="connsiteX17" fmla="*/ 3968713 w 4208106"/>
              <a:gd name="connsiteY17" fmla="*/ 1428468 h 5153159"/>
              <a:gd name="connsiteX18" fmla="*/ 3969523 w 4208106"/>
              <a:gd name="connsiteY18" fmla="*/ 1424459 h 5153159"/>
              <a:gd name="connsiteX19" fmla="*/ 4088410 w 4208106"/>
              <a:gd name="connsiteY19" fmla="*/ 1345655 h 5153159"/>
              <a:gd name="connsiteX20" fmla="*/ 4207297 w 4208106"/>
              <a:gd name="connsiteY20" fmla="*/ 1424459 h 5153159"/>
              <a:gd name="connsiteX21" fmla="*/ 4208106 w 4208106"/>
              <a:gd name="connsiteY21" fmla="*/ 1428466 h 5153159"/>
              <a:gd name="connsiteX22" fmla="*/ 4208106 w 4208106"/>
              <a:gd name="connsiteY22" fmla="*/ 5143500 h 5153159"/>
              <a:gd name="connsiteX23" fmla="*/ 720712 w 4208106"/>
              <a:gd name="connsiteY23" fmla="*/ 5153159 h 5153159"/>
              <a:gd name="connsiteX24" fmla="*/ 0 w 4208106"/>
              <a:gd name="connsiteY24" fmla="*/ 0 h 5153159"/>
              <a:gd name="connsiteX0" fmla="*/ 66382 w 3487394"/>
              <a:gd name="connsiteY0" fmla="*/ 9659 h 5153159"/>
              <a:gd name="connsiteX1" fmla="*/ 2474217 w 3487394"/>
              <a:gd name="connsiteY1" fmla="*/ 0 h 5153159"/>
              <a:gd name="connsiteX2" fmla="*/ 2474217 w 3487394"/>
              <a:gd name="connsiteY2" fmla="*/ 1480424 h 5153159"/>
              <a:gd name="connsiteX3" fmla="*/ 2603244 w 3487394"/>
              <a:gd name="connsiteY3" fmla="*/ 1609451 h 5153159"/>
              <a:gd name="connsiteX4" fmla="*/ 2603243 w 3487394"/>
              <a:gd name="connsiteY4" fmla="*/ 1609452 h 5153159"/>
              <a:gd name="connsiteX5" fmla="*/ 2732270 w 3487394"/>
              <a:gd name="connsiteY5" fmla="*/ 1480425 h 5153159"/>
              <a:gd name="connsiteX6" fmla="*/ 2732270 w 3487394"/>
              <a:gd name="connsiteY6" fmla="*/ 1149623 h 5153159"/>
              <a:gd name="connsiteX7" fmla="*/ 2742034 w 3487394"/>
              <a:gd name="connsiteY7" fmla="*/ 1101263 h 5153159"/>
              <a:gd name="connsiteX8" fmla="*/ 2860921 w 3487394"/>
              <a:gd name="connsiteY8" fmla="*/ 1022459 h 5153159"/>
              <a:gd name="connsiteX9" fmla="*/ 2979809 w 3487394"/>
              <a:gd name="connsiteY9" fmla="*/ 1101263 h 5153159"/>
              <a:gd name="connsiteX10" fmla="*/ 2989947 w 3487394"/>
              <a:gd name="connsiteY10" fmla="*/ 1151482 h 5153159"/>
              <a:gd name="connsiteX11" fmla="*/ 2989948 w 3487394"/>
              <a:gd name="connsiteY11" fmla="*/ 0 h 5153159"/>
              <a:gd name="connsiteX12" fmla="*/ 2989948 w 3487394"/>
              <a:gd name="connsiteY12" fmla="*/ 0 h 5153159"/>
              <a:gd name="connsiteX13" fmla="*/ 2989948 w 3487394"/>
              <a:gd name="connsiteY13" fmla="*/ 2198666 h 5153159"/>
              <a:gd name="connsiteX14" fmla="*/ 3118975 w 3487394"/>
              <a:gd name="connsiteY14" fmla="*/ 2327693 h 5153159"/>
              <a:gd name="connsiteX15" fmla="*/ 3118974 w 3487394"/>
              <a:gd name="connsiteY15" fmla="*/ 2327694 h 5153159"/>
              <a:gd name="connsiteX16" fmla="*/ 3248001 w 3487394"/>
              <a:gd name="connsiteY16" fmla="*/ 2198667 h 5153159"/>
              <a:gd name="connsiteX17" fmla="*/ 3248001 w 3487394"/>
              <a:gd name="connsiteY17" fmla="*/ 1428468 h 5153159"/>
              <a:gd name="connsiteX18" fmla="*/ 3248811 w 3487394"/>
              <a:gd name="connsiteY18" fmla="*/ 1424459 h 5153159"/>
              <a:gd name="connsiteX19" fmla="*/ 3367698 w 3487394"/>
              <a:gd name="connsiteY19" fmla="*/ 1345655 h 5153159"/>
              <a:gd name="connsiteX20" fmla="*/ 3486585 w 3487394"/>
              <a:gd name="connsiteY20" fmla="*/ 1424459 h 5153159"/>
              <a:gd name="connsiteX21" fmla="*/ 3487394 w 3487394"/>
              <a:gd name="connsiteY21" fmla="*/ 1428466 h 5153159"/>
              <a:gd name="connsiteX22" fmla="*/ 3487394 w 3487394"/>
              <a:gd name="connsiteY22" fmla="*/ 5143500 h 5153159"/>
              <a:gd name="connsiteX23" fmla="*/ 0 w 3487394"/>
              <a:gd name="connsiteY23" fmla="*/ 5153159 h 5153159"/>
              <a:gd name="connsiteX24" fmla="*/ 66382 w 3487394"/>
              <a:gd name="connsiteY24" fmla="*/ 9659 h 5153159"/>
              <a:gd name="connsiteX0" fmla="*/ 9484 w 3487394"/>
              <a:gd name="connsiteY0" fmla="*/ 9659 h 5153159"/>
              <a:gd name="connsiteX1" fmla="*/ 2474217 w 3487394"/>
              <a:gd name="connsiteY1" fmla="*/ 0 h 5153159"/>
              <a:gd name="connsiteX2" fmla="*/ 2474217 w 3487394"/>
              <a:gd name="connsiteY2" fmla="*/ 1480424 h 5153159"/>
              <a:gd name="connsiteX3" fmla="*/ 2603244 w 3487394"/>
              <a:gd name="connsiteY3" fmla="*/ 1609451 h 5153159"/>
              <a:gd name="connsiteX4" fmla="*/ 2603243 w 3487394"/>
              <a:gd name="connsiteY4" fmla="*/ 1609452 h 5153159"/>
              <a:gd name="connsiteX5" fmla="*/ 2732270 w 3487394"/>
              <a:gd name="connsiteY5" fmla="*/ 1480425 h 5153159"/>
              <a:gd name="connsiteX6" fmla="*/ 2732270 w 3487394"/>
              <a:gd name="connsiteY6" fmla="*/ 1149623 h 5153159"/>
              <a:gd name="connsiteX7" fmla="*/ 2742034 w 3487394"/>
              <a:gd name="connsiteY7" fmla="*/ 1101263 h 5153159"/>
              <a:gd name="connsiteX8" fmla="*/ 2860921 w 3487394"/>
              <a:gd name="connsiteY8" fmla="*/ 1022459 h 5153159"/>
              <a:gd name="connsiteX9" fmla="*/ 2979809 w 3487394"/>
              <a:gd name="connsiteY9" fmla="*/ 1101263 h 5153159"/>
              <a:gd name="connsiteX10" fmla="*/ 2989947 w 3487394"/>
              <a:gd name="connsiteY10" fmla="*/ 1151482 h 5153159"/>
              <a:gd name="connsiteX11" fmla="*/ 2989948 w 3487394"/>
              <a:gd name="connsiteY11" fmla="*/ 0 h 5153159"/>
              <a:gd name="connsiteX12" fmla="*/ 2989948 w 3487394"/>
              <a:gd name="connsiteY12" fmla="*/ 0 h 5153159"/>
              <a:gd name="connsiteX13" fmla="*/ 2989948 w 3487394"/>
              <a:gd name="connsiteY13" fmla="*/ 2198666 h 5153159"/>
              <a:gd name="connsiteX14" fmla="*/ 3118975 w 3487394"/>
              <a:gd name="connsiteY14" fmla="*/ 2327693 h 5153159"/>
              <a:gd name="connsiteX15" fmla="*/ 3118974 w 3487394"/>
              <a:gd name="connsiteY15" fmla="*/ 2327694 h 5153159"/>
              <a:gd name="connsiteX16" fmla="*/ 3248001 w 3487394"/>
              <a:gd name="connsiteY16" fmla="*/ 2198667 h 5153159"/>
              <a:gd name="connsiteX17" fmla="*/ 3248001 w 3487394"/>
              <a:gd name="connsiteY17" fmla="*/ 1428468 h 5153159"/>
              <a:gd name="connsiteX18" fmla="*/ 3248811 w 3487394"/>
              <a:gd name="connsiteY18" fmla="*/ 1424459 h 5153159"/>
              <a:gd name="connsiteX19" fmla="*/ 3367698 w 3487394"/>
              <a:gd name="connsiteY19" fmla="*/ 1345655 h 5153159"/>
              <a:gd name="connsiteX20" fmla="*/ 3486585 w 3487394"/>
              <a:gd name="connsiteY20" fmla="*/ 1424459 h 5153159"/>
              <a:gd name="connsiteX21" fmla="*/ 3487394 w 3487394"/>
              <a:gd name="connsiteY21" fmla="*/ 1428466 h 5153159"/>
              <a:gd name="connsiteX22" fmla="*/ 3487394 w 3487394"/>
              <a:gd name="connsiteY22" fmla="*/ 5143500 h 5153159"/>
              <a:gd name="connsiteX23" fmla="*/ 0 w 3487394"/>
              <a:gd name="connsiteY23" fmla="*/ 5153159 h 5153159"/>
              <a:gd name="connsiteX24" fmla="*/ 9484 w 3487394"/>
              <a:gd name="connsiteY24" fmla="*/ 9659 h 515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487394" h="5153159">
                <a:moveTo>
                  <a:pt x="9484" y="9659"/>
                </a:moveTo>
                <a:lnTo>
                  <a:pt x="2474217" y="0"/>
                </a:lnTo>
                <a:lnTo>
                  <a:pt x="2474217" y="1480424"/>
                </a:lnTo>
                <a:cubicBezTo>
                  <a:pt x="2474217" y="1551684"/>
                  <a:pt x="2531984" y="1609451"/>
                  <a:pt x="2603244" y="1609451"/>
                </a:cubicBezTo>
                <a:lnTo>
                  <a:pt x="2603243" y="1609452"/>
                </a:lnTo>
                <a:cubicBezTo>
                  <a:pt x="2674503" y="1609452"/>
                  <a:pt x="2732270" y="1551685"/>
                  <a:pt x="2732270" y="1480425"/>
                </a:cubicBezTo>
                <a:lnTo>
                  <a:pt x="2732270" y="1149623"/>
                </a:lnTo>
                <a:lnTo>
                  <a:pt x="2742034" y="1101263"/>
                </a:lnTo>
                <a:cubicBezTo>
                  <a:pt x="2761621" y="1054953"/>
                  <a:pt x="2807476" y="1022459"/>
                  <a:pt x="2860921" y="1022459"/>
                </a:cubicBezTo>
                <a:cubicBezTo>
                  <a:pt x="2914366" y="1022459"/>
                  <a:pt x="2960221" y="1054953"/>
                  <a:pt x="2979809" y="1101263"/>
                </a:cubicBezTo>
                <a:lnTo>
                  <a:pt x="2989947" y="1151482"/>
                </a:lnTo>
                <a:cubicBezTo>
                  <a:pt x="2989947" y="767655"/>
                  <a:pt x="2989948" y="383827"/>
                  <a:pt x="2989948" y="0"/>
                </a:cubicBezTo>
                <a:lnTo>
                  <a:pt x="2989948" y="0"/>
                </a:lnTo>
                <a:lnTo>
                  <a:pt x="2989948" y="2198666"/>
                </a:lnTo>
                <a:cubicBezTo>
                  <a:pt x="2989948" y="2269926"/>
                  <a:pt x="3047715" y="2327693"/>
                  <a:pt x="3118975" y="2327693"/>
                </a:cubicBezTo>
                <a:lnTo>
                  <a:pt x="3118974" y="2327694"/>
                </a:lnTo>
                <a:cubicBezTo>
                  <a:pt x="3190234" y="2327694"/>
                  <a:pt x="3248001" y="2269927"/>
                  <a:pt x="3248001" y="2198667"/>
                </a:cubicBezTo>
                <a:lnTo>
                  <a:pt x="3248001" y="1428468"/>
                </a:lnTo>
                <a:lnTo>
                  <a:pt x="3248811" y="1424459"/>
                </a:lnTo>
                <a:cubicBezTo>
                  <a:pt x="3268398" y="1378149"/>
                  <a:pt x="3314253" y="1345655"/>
                  <a:pt x="3367698" y="1345655"/>
                </a:cubicBezTo>
                <a:cubicBezTo>
                  <a:pt x="3421143" y="1345655"/>
                  <a:pt x="3466998" y="1378149"/>
                  <a:pt x="3486585" y="1424459"/>
                </a:cubicBezTo>
                <a:lnTo>
                  <a:pt x="3487394" y="1428466"/>
                </a:lnTo>
                <a:lnTo>
                  <a:pt x="3487394" y="5143500"/>
                </a:lnTo>
                <a:lnTo>
                  <a:pt x="0" y="5153159"/>
                </a:lnTo>
                <a:cubicBezTo>
                  <a:pt x="3161" y="3438659"/>
                  <a:pt x="6323" y="1724159"/>
                  <a:pt x="9484" y="9659"/>
                </a:cubicBezTo>
                <a:close/>
              </a:path>
            </a:pathLst>
          </a:custGeom>
          <a:blipFill dpi="0" rotWithShape="0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aturation sat="99000"/>
                      </a14:imgEffect>
                    </a14:imgLayer>
                  </a14:imgProps>
                </a:ext>
              </a:extLst>
            </a:blip>
            <a:srcRect/>
            <a:stretch>
              <a:fillRect l="-32471" t="-299" r="-32471" b="-29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Forma libre 30">
            <a:extLst>
              <a:ext uri="{FF2B5EF4-FFF2-40B4-BE49-F238E27FC236}">
                <a16:creationId xmlns:a16="http://schemas.microsoft.com/office/drawing/2014/main" xmlns="" id="{0472632E-2DC1-5546-BD02-BA419C4329CA}"/>
              </a:ext>
            </a:extLst>
          </p:cNvPr>
          <p:cNvSpPr/>
          <p:nvPr/>
        </p:nvSpPr>
        <p:spPr>
          <a:xfrm flipH="1">
            <a:off x="5791202" y="306"/>
            <a:ext cx="1742916" cy="2893538"/>
          </a:xfrm>
          <a:custGeom>
            <a:avLst/>
            <a:gdLst>
              <a:gd name="connsiteX0" fmla="*/ 129028 w 1283351"/>
              <a:gd name="connsiteY0" fmla="*/ 0 h 2978150"/>
              <a:gd name="connsiteX1" fmla="*/ 247914 w 1283351"/>
              <a:gd name="connsiteY1" fmla="*/ 78804 h 2978150"/>
              <a:gd name="connsiteX2" fmla="*/ 256490 w 1283351"/>
              <a:gd name="connsiteY2" fmla="*/ 121283 h 2978150"/>
              <a:gd name="connsiteX3" fmla="*/ 265066 w 1283351"/>
              <a:gd name="connsiteY3" fmla="*/ 78804 h 2978150"/>
              <a:gd name="connsiteX4" fmla="*/ 383953 w 1283351"/>
              <a:gd name="connsiteY4" fmla="*/ 0 h 2978150"/>
              <a:gd name="connsiteX5" fmla="*/ 502839 w 1283351"/>
              <a:gd name="connsiteY5" fmla="*/ 78804 h 2978150"/>
              <a:gd name="connsiteX6" fmla="*/ 512978 w 1283351"/>
              <a:gd name="connsiteY6" fmla="*/ 129025 h 2978150"/>
              <a:gd name="connsiteX7" fmla="*/ 523117 w 1283351"/>
              <a:gd name="connsiteY7" fmla="*/ 78804 h 2978150"/>
              <a:gd name="connsiteX8" fmla="*/ 642005 w 1283351"/>
              <a:gd name="connsiteY8" fmla="*/ 0 h 2978150"/>
              <a:gd name="connsiteX9" fmla="*/ 760891 w 1283351"/>
              <a:gd name="connsiteY9" fmla="*/ 78804 h 2978150"/>
              <a:gd name="connsiteX10" fmla="*/ 769467 w 1283351"/>
              <a:gd name="connsiteY10" fmla="*/ 121283 h 2978150"/>
              <a:gd name="connsiteX11" fmla="*/ 778043 w 1283351"/>
              <a:gd name="connsiteY11" fmla="*/ 78804 h 2978150"/>
              <a:gd name="connsiteX12" fmla="*/ 896930 w 1283351"/>
              <a:gd name="connsiteY12" fmla="*/ 0 h 2978150"/>
              <a:gd name="connsiteX13" fmla="*/ 1015817 w 1283351"/>
              <a:gd name="connsiteY13" fmla="*/ 78804 h 2978150"/>
              <a:gd name="connsiteX14" fmla="*/ 1025628 w 1283351"/>
              <a:gd name="connsiteY14" fmla="*/ 127398 h 2978150"/>
              <a:gd name="connsiteX15" fmla="*/ 1035439 w 1283351"/>
              <a:gd name="connsiteY15" fmla="*/ 78804 h 2978150"/>
              <a:gd name="connsiteX16" fmla="*/ 1154325 w 1283351"/>
              <a:gd name="connsiteY16" fmla="*/ 0 h 2978150"/>
              <a:gd name="connsiteX17" fmla="*/ 1283351 w 1283351"/>
              <a:gd name="connsiteY17" fmla="*/ 129027 h 2978150"/>
              <a:gd name="connsiteX18" fmla="*/ 1283350 w 1283351"/>
              <a:gd name="connsiteY18" fmla="*/ 1727909 h 2978150"/>
              <a:gd name="connsiteX19" fmla="*/ 1283350 w 1283351"/>
              <a:gd name="connsiteY19" fmla="*/ 1727912 h 2978150"/>
              <a:gd name="connsiteX20" fmla="*/ 1283349 w 1283351"/>
              <a:gd name="connsiteY20" fmla="*/ 2749120 h 2978150"/>
              <a:gd name="connsiteX21" fmla="*/ 1154322 w 1283351"/>
              <a:gd name="connsiteY21" fmla="*/ 2878147 h 2978150"/>
              <a:gd name="connsiteX22" fmla="*/ 1154323 w 1283351"/>
              <a:gd name="connsiteY22" fmla="*/ 2878146 h 2978150"/>
              <a:gd name="connsiteX23" fmla="*/ 1025296 w 1283351"/>
              <a:gd name="connsiteY23" fmla="*/ 2749119 h 2978150"/>
              <a:gd name="connsiteX24" fmla="*/ 1025296 w 1283351"/>
              <a:gd name="connsiteY24" fmla="*/ 1731178 h 2978150"/>
              <a:gd name="connsiteX25" fmla="*/ 1025296 w 1283351"/>
              <a:gd name="connsiteY25" fmla="*/ 1731181 h 2978150"/>
              <a:gd name="connsiteX26" fmla="*/ 1025295 w 1283351"/>
              <a:gd name="connsiteY26" fmla="*/ 2765642 h 2978150"/>
              <a:gd name="connsiteX27" fmla="*/ 1015157 w 1283351"/>
              <a:gd name="connsiteY27" fmla="*/ 2715423 h 2978150"/>
              <a:gd name="connsiteX28" fmla="*/ 896269 w 1283351"/>
              <a:gd name="connsiteY28" fmla="*/ 2636619 h 2978150"/>
              <a:gd name="connsiteX29" fmla="*/ 777382 w 1283351"/>
              <a:gd name="connsiteY29" fmla="*/ 2715423 h 2978150"/>
              <a:gd name="connsiteX30" fmla="*/ 767618 w 1283351"/>
              <a:gd name="connsiteY30" fmla="*/ 2763784 h 2978150"/>
              <a:gd name="connsiteX31" fmla="*/ 767618 w 1283351"/>
              <a:gd name="connsiteY31" fmla="*/ 2849123 h 2978150"/>
              <a:gd name="connsiteX32" fmla="*/ 638591 w 1283351"/>
              <a:gd name="connsiteY32" fmla="*/ 2978150 h 2978150"/>
              <a:gd name="connsiteX33" fmla="*/ 638592 w 1283351"/>
              <a:gd name="connsiteY33" fmla="*/ 2978149 h 2978150"/>
              <a:gd name="connsiteX34" fmla="*/ 509565 w 1283351"/>
              <a:gd name="connsiteY34" fmla="*/ 2849122 h 2978150"/>
              <a:gd name="connsiteX35" fmla="*/ 509565 w 1283351"/>
              <a:gd name="connsiteY35" fmla="*/ 1744815 h 2978150"/>
              <a:gd name="connsiteX36" fmla="*/ 509565 w 1283351"/>
              <a:gd name="connsiteY36" fmla="*/ 1744818 h 2978150"/>
              <a:gd name="connsiteX37" fmla="*/ 509564 w 1283351"/>
              <a:gd name="connsiteY37" fmla="*/ 2255102 h 2978150"/>
              <a:gd name="connsiteX38" fmla="*/ 499426 w 1283351"/>
              <a:gd name="connsiteY38" fmla="*/ 2204883 h 2978150"/>
              <a:gd name="connsiteX39" fmla="*/ 380538 w 1283351"/>
              <a:gd name="connsiteY39" fmla="*/ 2126079 h 2978150"/>
              <a:gd name="connsiteX40" fmla="*/ 261651 w 1283351"/>
              <a:gd name="connsiteY40" fmla="*/ 2204883 h 2978150"/>
              <a:gd name="connsiteX41" fmla="*/ 258053 w 1283351"/>
              <a:gd name="connsiteY41" fmla="*/ 2222702 h 2978150"/>
              <a:gd name="connsiteX42" fmla="*/ 258053 w 1283351"/>
              <a:gd name="connsiteY42" fmla="*/ 2311620 h 2978150"/>
              <a:gd name="connsiteX43" fmla="*/ 129026 w 1283351"/>
              <a:gd name="connsiteY43" fmla="*/ 2440647 h 2978150"/>
              <a:gd name="connsiteX44" fmla="*/ 129027 w 1283351"/>
              <a:gd name="connsiteY44" fmla="*/ 2440646 h 2978150"/>
              <a:gd name="connsiteX45" fmla="*/ 0 w 1283351"/>
              <a:gd name="connsiteY45" fmla="*/ 2311619 h 2978150"/>
              <a:gd name="connsiteX46" fmla="*/ 0 w 1283351"/>
              <a:gd name="connsiteY46" fmla="*/ 276727 h 2978150"/>
              <a:gd name="connsiteX47" fmla="*/ 1 w 1283351"/>
              <a:gd name="connsiteY47" fmla="*/ 276727 h 2978150"/>
              <a:gd name="connsiteX48" fmla="*/ 1 w 1283351"/>
              <a:gd name="connsiteY48" fmla="*/ 129027 h 2978150"/>
              <a:gd name="connsiteX49" fmla="*/ 129028 w 1283351"/>
              <a:gd name="connsiteY49" fmla="*/ 0 h 2978150"/>
              <a:gd name="connsiteX0" fmla="*/ 129028 w 1283351"/>
              <a:gd name="connsiteY0" fmla="*/ 0 h 2978150"/>
              <a:gd name="connsiteX1" fmla="*/ 247914 w 1283351"/>
              <a:gd name="connsiteY1" fmla="*/ 78804 h 2978150"/>
              <a:gd name="connsiteX2" fmla="*/ 228436 w 1283351"/>
              <a:gd name="connsiteY2" fmla="*/ 159383 h 2978150"/>
              <a:gd name="connsiteX3" fmla="*/ 265066 w 1283351"/>
              <a:gd name="connsiteY3" fmla="*/ 78804 h 2978150"/>
              <a:gd name="connsiteX4" fmla="*/ 383953 w 1283351"/>
              <a:gd name="connsiteY4" fmla="*/ 0 h 2978150"/>
              <a:gd name="connsiteX5" fmla="*/ 502839 w 1283351"/>
              <a:gd name="connsiteY5" fmla="*/ 78804 h 2978150"/>
              <a:gd name="connsiteX6" fmla="*/ 512978 w 1283351"/>
              <a:gd name="connsiteY6" fmla="*/ 129025 h 2978150"/>
              <a:gd name="connsiteX7" fmla="*/ 523117 w 1283351"/>
              <a:gd name="connsiteY7" fmla="*/ 78804 h 2978150"/>
              <a:gd name="connsiteX8" fmla="*/ 642005 w 1283351"/>
              <a:gd name="connsiteY8" fmla="*/ 0 h 2978150"/>
              <a:gd name="connsiteX9" fmla="*/ 760891 w 1283351"/>
              <a:gd name="connsiteY9" fmla="*/ 78804 h 2978150"/>
              <a:gd name="connsiteX10" fmla="*/ 769467 w 1283351"/>
              <a:gd name="connsiteY10" fmla="*/ 121283 h 2978150"/>
              <a:gd name="connsiteX11" fmla="*/ 778043 w 1283351"/>
              <a:gd name="connsiteY11" fmla="*/ 78804 h 2978150"/>
              <a:gd name="connsiteX12" fmla="*/ 896930 w 1283351"/>
              <a:gd name="connsiteY12" fmla="*/ 0 h 2978150"/>
              <a:gd name="connsiteX13" fmla="*/ 1015817 w 1283351"/>
              <a:gd name="connsiteY13" fmla="*/ 78804 h 2978150"/>
              <a:gd name="connsiteX14" fmla="*/ 1025628 w 1283351"/>
              <a:gd name="connsiteY14" fmla="*/ 127398 h 2978150"/>
              <a:gd name="connsiteX15" fmla="*/ 1035439 w 1283351"/>
              <a:gd name="connsiteY15" fmla="*/ 78804 h 2978150"/>
              <a:gd name="connsiteX16" fmla="*/ 1154325 w 1283351"/>
              <a:gd name="connsiteY16" fmla="*/ 0 h 2978150"/>
              <a:gd name="connsiteX17" fmla="*/ 1283351 w 1283351"/>
              <a:gd name="connsiteY17" fmla="*/ 129027 h 2978150"/>
              <a:gd name="connsiteX18" fmla="*/ 1283350 w 1283351"/>
              <a:gd name="connsiteY18" fmla="*/ 1727909 h 2978150"/>
              <a:gd name="connsiteX19" fmla="*/ 1283350 w 1283351"/>
              <a:gd name="connsiteY19" fmla="*/ 1727912 h 2978150"/>
              <a:gd name="connsiteX20" fmla="*/ 1283349 w 1283351"/>
              <a:gd name="connsiteY20" fmla="*/ 2749120 h 2978150"/>
              <a:gd name="connsiteX21" fmla="*/ 1154322 w 1283351"/>
              <a:gd name="connsiteY21" fmla="*/ 2878147 h 2978150"/>
              <a:gd name="connsiteX22" fmla="*/ 1154323 w 1283351"/>
              <a:gd name="connsiteY22" fmla="*/ 2878146 h 2978150"/>
              <a:gd name="connsiteX23" fmla="*/ 1025296 w 1283351"/>
              <a:gd name="connsiteY23" fmla="*/ 2749119 h 2978150"/>
              <a:gd name="connsiteX24" fmla="*/ 1025296 w 1283351"/>
              <a:gd name="connsiteY24" fmla="*/ 1731178 h 2978150"/>
              <a:gd name="connsiteX25" fmla="*/ 1025296 w 1283351"/>
              <a:gd name="connsiteY25" fmla="*/ 1731181 h 2978150"/>
              <a:gd name="connsiteX26" fmla="*/ 1025295 w 1283351"/>
              <a:gd name="connsiteY26" fmla="*/ 2765642 h 2978150"/>
              <a:gd name="connsiteX27" fmla="*/ 1015157 w 1283351"/>
              <a:gd name="connsiteY27" fmla="*/ 2715423 h 2978150"/>
              <a:gd name="connsiteX28" fmla="*/ 896269 w 1283351"/>
              <a:gd name="connsiteY28" fmla="*/ 2636619 h 2978150"/>
              <a:gd name="connsiteX29" fmla="*/ 777382 w 1283351"/>
              <a:gd name="connsiteY29" fmla="*/ 2715423 h 2978150"/>
              <a:gd name="connsiteX30" fmla="*/ 767618 w 1283351"/>
              <a:gd name="connsiteY30" fmla="*/ 2763784 h 2978150"/>
              <a:gd name="connsiteX31" fmla="*/ 767618 w 1283351"/>
              <a:gd name="connsiteY31" fmla="*/ 2849123 h 2978150"/>
              <a:gd name="connsiteX32" fmla="*/ 638591 w 1283351"/>
              <a:gd name="connsiteY32" fmla="*/ 2978150 h 2978150"/>
              <a:gd name="connsiteX33" fmla="*/ 638592 w 1283351"/>
              <a:gd name="connsiteY33" fmla="*/ 2978149 h 2978150"/>
              <a:gd name="connsiteX34" fmla="*/ 509565 w 1283351"/>
              <a:gd name="connsiteY34" fmla="*/ 2849122 h 2978150"/>
              <a:gd name="connsiteX35" fmla="*/ 509565 w 1283351"/>
              <a:gd name="connsiteY35" fmla="*/ 1744815 h 2978150"/>
              <a:gd name="connsiteX36" fmla="*/ 509565 w 1283351"/>
              <a:gd name="connsiteY36" fmla="*/ 1744818 h 2978150"/>
              <a:gd name="connsiteX37" fmla="*/ 509564 w 1283351"/>
              <a:gd name="connsiteY37" fmla="*/ 2255102 h 2978150"/>
              <a:gd name="connsiteX38" fmla="*/ 499426 w 1283351"/>
              <a:gd name="connsiteY38" fmla="*/ 2204883 h 2978150"/>
              <a:gd name="connsiteX39" fmla="*/ 380538 w 1283351"/>
              <a:gd name="connsiteY39" fmla="*/ 2126079 h 2978150"/>
              <a:gd name="connsiteX40" fmla="*/ 261651 w 1283351"/>
              <a:gd name="connsiteY40" fmla="*/ 2204883 h 2978150"/>
              <a:gd name="connsiteX41" fmla="*/ 258053 w 1283351"/>
              <a:gd name="connsiteY41" fmla="*/ 2222702 h 2978150"/>
              <a:gd name="connsiteX42" fmla="*/ 258053 w 1283351"/>
              <a:gd name="connsiteY42" fmla="*/ 2311620 h 2978150"/>
              <a:gd name="connsiteX43" fmla="*/ 129026 w 1283351"/>
              <a:gd name="connsiteY43" fmla="*/ 2440647 h 2978150"/>
              <a:gd name="connsiteX44" fmla="*/ 129027 w 1283351"/>
              <a:gd name="connsiteY44" fmla="*/ 2440646 h 2978150"/>
              <a:gd name="connsiteX45" fmla="*/ 0 w 1283351"/>
              <a:gd name="connsiteY45" fmla="*/ 2311619 h 2978150"/>
              <a:gd name="connsiteX46" fmla="*/ 0 w 1283351"/>
              <a:gd name="connsiteY46" fmla="*/ 276727 h 2978150"/>
              <a:gd name="connsiteX47" fmla="*/ 1 w 1283351"/>
              <a:gd name="connsiteY47" fmla="*/ 276727 h 2978150"/>
              <a:gd name="connsiteX48" fmla="*/ 1 w 1283351"/>
              <a:gd name="connsiteY48" fmla="*/ 129027 h 2978150"/>
              <a:gd name="connsiteX49" fmla="*/ 129028 w 1283351"/>
              <a:gd name="connsiteY49" fmla="*/ 0 h 2978150"/>
              <a:gd name="connsiteX0" fmla="*/ 129028 w 1283351"/>
              <a:gd name="connsiteY0" fmla="*/ 0 h 2978150"/>
              <a:gd name="connsiteX1" fmla="*/ 247914 w 1283351"/>
              <a:gd name="connsiteY1" fmla="*/ 78804 h 2978150"/>
              <a:gd name="connsiteX2" fmla="*/ 228436 w 1283351"/>
              <a:gd name="connsiteY2" fmla="*/ 159383 h 2978150"/>
              <a:gd name="connsiteX3" fmla="*/ 265066 w 1283351"/>
              <a:gd name="connsiteY3" fmla="*/ 78804 h 2978150"/>
              <a:gd name="connsiteX4" fmla="*/ 383953 w 1283351"/>
              <a:gd name="connsiteY4" fmla="*/ 0 h 2978150"/>
              <a:gd name="connsiteX5" fmla="*/ 502839 w 1283351"/>
              <a:gd name="connsiteY5" fmla="*/ 78804 h 2978150"/>
              <a:gd name="connsiteX6" fmla="*/ 512978 w 1283351"/>
              <a:gd name="connsiteY6" fmla="*/ 129025 h 2978150"/>
              <a:gd name="connsiteX7" fmla="*/ 523117 w 1283351"/>
              <a:gd name="connsiteY7" fmla="*/ 78804 h 2978150"/>
              <a:gd name="connsiteX8" fmla="*/ 642005 w 1283351"/>
              <a:gd name="connsiteY8" fmla="*/ 0 h 2978150"/>
              <a:gd name="connsiteX9" fmla="*/ 760891 w 1283351"/>
              <a:gd name="connsiteY9" fmla="*/ 78804 h 2978150"/>
              <a:gd name="connsiteX10" fmla="*/ 769467 w 1283351"/>
              <a:gd name="connsiteY10" fmla="*/ 121283 h 2978150"/>
              <a:gd name="connsiteX11" fmla="*/ 778043 w 1283351"/>
              <a:gd name="connsiteY11" fmla="*/ 78804 h 2978150"/>
              <a:gd name="connsiteX12" fmla="*/ 896930 w 1283351"/>
              <a:gd name="connsiteY12" fmla="*/ 0 h 2978150"/>
              <a:gd name="connsiteX13" fmla="*/ 1015817 w 1283351"/>
              <a:gd name="connsiteY13" fmla="*/ 78804 h 2978150"/>
              <a:gd name="connsiteX14" fmla="*/ 1025628 w 1283351"/>
              <a:gd name="connsiteY14" fmla="*/ 127398 h 2978150"/>
              <a:gd name="connsiteX15" fmla="*/ 1035439 w 1283351"/>
              <a:gd name="connsiteY15" fmla="*/ 78804 h 2978150"/>
              <a:gd name="connsiteX16" fmla="*/ 1154325 w 1283351"/>
              <a:gd name="connsiteY16" fmla="*/ 0 h 2978150"/>
              <a:gd name="connsiteX17" fmla="*/ 1283351 w 1283351"/>
              <a:gd name="connsiteY17" fmla="*/ 129027 h 2978150"/>
              <a:gd name="connsiteX18" fmla="*/ 1283350 w 1283351"/>
              <a:gd name="connsiteY18" fmla="*/ 1727909 h 2978150"/>
              <a:gd name="connsiteX19" fmla="*/ 1283350 w 1283351"/>
              <a:gd name="connsiteY19" fmla="*/ 1727912 h 2978150"/>
              <a:gd name="connsiteX20" fmla="*/ 1283349 w 1283351"/>
              <a:gd name="connsiteY20" fmla="*/ 2749120 h 2978150"/>
              <a:gd name="connsiteX21" fmla="*/ 1154322 w 1283351"/>
              <a:gd name="connsiteY21" fmla="*/ 2878147 h 2978150"/>
              <a:gd name="connsiteX22" fmla="*/ 1154323 w 1283351"/>
              <a:gd name="connsiteY22" fmla="*/ 2878146 h 2978150"/>
              <a:gd name="connsiteX23" fmla="*/ 1025296 w 1283351"/>
              <a:gd name="connsiteY23" fmla="*/ 2749119 h 2978150"/>
              <a:gd name="connsiteX24" fmla="*/ 1025296 w 1283351"/>
              <a:gd name="connsiteY24" fmla="*/ 1731178 h 2978150"/>
              <a:gd name="connsiteX25" fmla="*/ 1025296 w 1283351"/>
              <a:gd name="connsiteY25" fmla="*/ 1731181 h 2978150"/>
              <a:gd name="connsiteX26" fmla="*/ 1025295 w 1283351"/>
              <a:gd name="connsiteY26" fmla="*/ 2765642 h 2978150"/>
              <a:gd name="connsiteX27" fmla="*/ 1015157 w 1283351"/>
              <a:gd name="connsiteY27" fmla="*/ 2715423 h 2978150"/>
              <a:gd name="connsiteX28" fmla="*/ 896269 w 1283351"/>
              <a:gd name="connsiteY28" fmla="*/ 2636619 h 2978150"/>
              <a:gd name="connsiteX29" fmla="*/ 777382 w 1283351"/>
              <a:gd name="connsiteY29" fmla="*/ 2715423 h 2978150"/>
              <a:gd name="connsiteX30" fmla="*/ 767618 w 1283351"/>
              <a:gd name="connsiteY30" fmla="*/ 2763784 h 2978150"/>
              <a:gd name="connsiteX31" fmla="*/ 767618 w 1283351"/>
              <a:gd name="connsiteY31" fmla="*/ 2849123 h 2978150"/>
              <a:gd name="connsiteX32" fmla="*/ 638591 w 1283351"/>
              <a:gd name="connsiteY32" fmla="*/ 2978150 h 2978150"/>
              <a:gd name="connsiteX33" fmla="*/ 638592 w 1283351"/>
              <a:gd name="connsiteY33" fmla="*/ 2978149 h 2978150"/>
              <a:gd name="connsiteX34" fmla="*/ 509565 w 1283351"/>
              <a:gd name="connsiteY34" fmla="*/ 2849122 h 2978150"/>
              <a:gd name="connsiteX35" fmla="*/ 509565 w 1283351"/>
              <a:gd name="connsiteY35" fmla="*/ 1744815 h 2978150"/>
              <a:gd name="connsiteX36" fmla="*/ 509565 w 1283351"/>
              <a:gd name="connsiteY36" fmla="*/ 1744818 h 2978150"/>
              <a:gd name="connsiteX37" fmla="*/ 509564 w 1283351"/>
              <a:gd name="connsiteY37" fmla="*/ 2255102 h 2978150"/>
              <a:gd name="connsiteX38" fmla="*/ 499426 w 1283351"/>
              <a:gd name="connsiteY38" fmla="*/ 2204883 h 2978150"/>
              <a:gd name="connsiteX39" fmla="*/ 380538 w 1283351"/>
              <a:gd name="connsiteY39" fmla="*/ 2126079 h 2978150"/>
              <a:gd name="connsiteX40" fmla="*/ 261651 w 1283351"/>
              <a:gd name="connsiteY40" fmla="*/ 2204883 h 2978150"/>
              <a:gd name="connsiteX41" fmla="*/ 258053 w 1283351"/>
              <a:gd name="connsiteY41" fmla="*/ 2222702 h 2978150"/>
              <a:gd name="connsiteX42" fmla="*/ 258053 w 1283351"/>
              <a:gd name="connsiteY42" fmla="*/ 2311620 h 2978150"/>
              <a:gd name="connsiteX43" fmla="*/ 129026 w 1283351"/>
              <a:gd name="connsiteY43" fmla="*/ 2440647 h 2978150"/>
              <a:gd name="connsiteX44" fmla="*/ 129027 w 1283351"/>
              <a:gd name="connsiteY44" fmla="*/ 2440646 h 2978150"/>
              <a:gd name="connsiteX45" fmla="*/ 0 w 1283351"/>
              <a:gd name="connsiteY45" fmla="*/ 2311619 h 2978150"/>
              <a:gd name="connsiteX46" fmla="*/ 0 w 1283351"/>
              <a:gd name="connsiteY46" fmla="*/ 276727 h 2978150"/>
              <a:gd name="connsiteX47" fmla="*/ 1 w 1283351"/>
              <a:gd name="connsiteY47" fmla="*/ 276727 h 2978150"/>
              <a:gd name="connsiteX48" fmla="*/ 1 w 1283351"/>
              <a:gd name="connsiteY48" fmla="*/ 129027 h 2978150"/>
              <a:gd name="connsiteX49" fmla="*/ 129028 w 1283351"/>
              <a:gd name="connsiteY49" fmla="*/ 0 h 2978150"/>
              <a:gd name="connsiteX0" fmla="*/ 129028 w 1283351"/>
              <a:gd name="connsiteY0" fmla="*/ 0 h 2978150"/>
              <a:gd name="connsiteX1" fmla="*/ 247914 w 1283351"/>
              <a:gd name="connsiteY1" fmla="*/ 78804 h 2978150"/>
              <a:gd name="connsiteX2" fmla="*/ 274023 w 1283351"/>
              <a:gd name="connsiteY2" fmla="*/ 341549 h 2978150"/>
              <a:gd name="connsiteX3" fmla="*/ 265066 w 1283351"/>
              <a:gd name="connsiteY3" fmla="*/ 78804 h 2978150"/>
              <a:gd name="connsiteX4" fmla="*/ 383953 w 1283351"/>
              <a:gd name="connsiteY4" fmla="*/ 0 h 2978150"/>
              <a:gd name="connsiteX5" fmla="*/ 502839 w 1283351"/>
              <a:gd name="connsiteY5" fmla="*/ 78804 h 2978150"/>
              <a:gd name="connsiteX6" fmla="*/ 512978 w 1283351"/>
              <a:gd name="connsiteY6" fmla="*/ 129025 h 2978150"/>
              <a:gd name="connsiteX7" fmla="*/ 523117 w 1283351"/>
              <a:gd name="connsiteY7" fmla="*/ 78804 h 2978150"/>
              <a:gd name="connsiteX8" fmla="*/ 642005 w 1283351"/>
              <a:gd name="connsiteY8" fmla="*/ 0 h 2978150"/>
              <a:gd name="connsiteX9" fmla="*/ 760891 w 1283351"/>
              <a:gd name="connsiteY9" fmla="*/ 78804 h 2978150"/>
              <a:gd name="connsiteX10" fmla="*/ 769467 w 1283351"/>
              <a:gd name="connsiteY10" fmla="*/ 121283 h 2978150"/>
              <a:gd name="connsiteX11" fmla="*/ 778043 w 1283351"/>
              <a:gd name="connsiteY11" fmla="*/ 78804 h 2978150"/>
              <a:gd name="connsiteX12" fmla="*/ 896930 w 1283351"/>
              <a:gd name="connsiteY12" fmla="*/ 0 h 2978150"/>
              <a:gd name="connsiteX13" fmla="*/ 1015817 w 1283351"/>
              <a:gd name="connsiteY13" fmla="*/ 78804 h 2978150"/>
              <a:gd name="connsiteX14" fmla="*/ 1025628 w 1283351"/>
              <a:gd name="connsiteY14" fmla="*/ 127398 h 2978150"/>
              <a:gd name="connsiteX15" fmla="*/ 1035439 w 1283351"/>
              <a:gd name="connsiteY15" fmla="*/ 78804 h 2978150"/>
              <a:gd name="connsiteX16" fmla="*/ 1154325 w 1283351"/>
              <a:gd name="connsiteY16" fmla="*/ 0 h 2978150"/>
              <a:gd name="connsiteX17" fmla="*/ 1283351 w 1283351"/>
              <a:gd name="connsiteY17" fmla="*/ 129027 h 2978150"/>
              <a:gd name="connsiteX18" fmla="*/ 1283350 w 1283351"/>
              <a:gd name="connsiteY18" fmla="*/ 1727909 h 2978150"/>
              <a:gd name="connsiteX19" fmla="*/ 1283350 w 1283351"/>
              <a:gd name="connsiteY19" fmla="*/ 1727912 h 2978150"/>
              <a:gd name="connsiteX20" fmla="*/ 1283349 w 1283351"/>
              <a:gd name="connsiteY20" fmla="*/ 2749120 h 2978150"/>
              <a:gd name="connsiteX21" fmla="*/ 1154322 w 1283351"/>
              <a:gd name="connsiteY21" fmla="*/ 2878147 h 2978150"/>
              <a:gd name="connsiteX22" fmla="*/ 1154323 w 1283351"/>
              <a:gd name="connsiteY22" fmla="*/ 2878146 h 2978150"/>
              <a:gd name="connsiteX23" fmla="*/ 1025296 w 1283351"/>
              <a:gd name="connsiteY23" fmla="*/ 2749119 h 2978150"/>
              <a:gd name="connsiteX24" fmla="*/ 1025296 w 1283351"/>
              <a:gd name="connsiteY24" fmla="*/ 1731178 h 2978150"/>
              <a:gd name="connsiteX25" fmla="*/ 1025296 w 1283351"/>
              <a:gd name="connsiteY25" fmla="*/ 1731181 h 2978150"/>
              <a:gd name="connsiteX26" fmla="*/ 1025295 w 1283351"/>
              <a:gd name="connsiteY26" fmla="*/ 2765642 h 2978150"/>
              <a:gd name="connsiteX27" fmla="*/ 1015157 w 1283351"/>
              <a:gd name="connsiteY27" fmla="*/ 2715423 h 2978150"/>
              <a:gd name="connsiteX28" fmla="*/ 896269 w 1283351"/>
              <a:gd name="connsiteY28" fmla="*/ 2636619 h 2978150"/>
              <a:gd name="connsiteX29" fmla="*/ 777382 w 1283351"/>
              <a:gd name="connsiteY29" fmla="*/ 2715423 h 2978150"/>
              <a:gd name="connsiteX30" fmla="*/ 767618 w 1283351"/>
              <a:gd name="connsiteY30" fmla="*/ 2763784 h 2978150"/>
              <a:gd name="connsiteX31" fmla="*/ 767618 w 1283351"/>
              <a:gd name="connsiteY31" fmla="*/ 2849123 h 2978150"/>
              <a:gd name="connsiteX32" fmla="*/ 638591 w 1283351"/>
              <a:gd name="connsiteY32" fmla="*/ 2978150 h 2978150"/>
              <a:gd name="connsiteX33" fmla="*/ 638592 w 1283351"/>
              <a:gd name="connsiteY33" fmla="*/ 2978149 h 2978150"/>
              <a:gd name="connsiteX34" fmla="*/ 509565 w 1283351"/>
              <a:gd name="connsiteY34" fmla="*/ 2849122 h 2978150"/>
              <a:gd name="connsiteX35" fmla="*/ 509565 w 1283351"/>
              <a:gd name="connsiteY35" fmla="*/ 1744815 h 2978150"/>
              <a:gd name="connsiteX36" fmla="*/ 509565 w 1283351"/>
              <a:gd name="connsiteY36" fmla="*/ 1744818 h 2978150"/>
              <a:gd name="connsiteX37" fmla="*/ 509564 w 1283351"/>
              <a:gd name="connsiteY37" fmla="*/ 2255102 h 2978150"/>
              <a:gd name="connsiteX38" fmla="*/ 499426 w 1283351"/>
              <a:gd name="connsiteY38" fmla="*/ 2204883 h 2978150"/>
              <a:gd name="connsiteX39" fmla="*/ 380538 w 1283351"/>
              <a:gd name="connsiteY39" fmla="*/ 2126079 h 2978150"/>
              <a:gd name="connsiteX40" fmla="*/ 261651 w 1283351"/>
              <a:gd name="connsiteY40" fmla="*/ 2204883 h 2978150"/>
              <a:gd name="connsiteX41" fmla="*/ 258053 w 1283351"/>
              <a:gd name="connsiteY41" fmla="*/ 2222702 h 2978150"/>
              <a:gd name="connsiteX42" fmla="*/ 258053 w 1283351"/>
              <a:gd name="connsiteY42" fmla="*/ 2311620 h 2978150"/>
              <a:gd name="connsiteX43" fmla="*/ 129026 w 1283351"/>
              <a:gd name="connsiteY43" fmla="*/ 2440647 h 2978150"/>
              <a:gd name="connsiteX44" fmla="*/ 129027 w 1283351"/>
              <a:gd name="connsiteY44" fmla="*/ 2440646 h 2978150"/>
              <a:gd name="connsiteX45" fmla="*/ 0 w 1283351"/>
              <a:gd name="connsiteY45" fmla="*/ 2311619 h 2978150"/>
              <a:gd name="connsiteX46" fmla="*/ 0 w 1283351"/>
              <a:gd name="connsiteY46" fmla="*/ 276727 h 2978150"/>
              <a:gd name="connsiteX47" fmla="*/ 1 w 1283351"/>
              <a:gd name="connsiteY47" fmla="*/ 276727 h 2978150"/>
              <a:gd name="connsiteX48" fmla="*/ 1 w 1283351"/>
              <a:gd name="connsiteY48" fmla="*/ 129027 h 2978150"/>
              <a:gd name="connsiteX49" fmla="*/ 129028 w 1283351"/>
              <a:gd name="connsiteY49" fmla="*/ 0 h 2978150"/>
              <a:gd name="connsiteX0" fmla="*/ 129028 w 1283351"/>
              <a:gd name="connsiteY0" fmla="*/ 7580 h 2985730"/>
              <a:gd name="connsiteX1" fmla="*/ 247914 w 1283351"/>
              <a:gd name="connsiteY1" fmla="*/ 86384 h 2985730"/>
              <a:gd name="connsiteX2" fmla="*/ 274023 w 1283351"/>
              <a:gd name="connsiteY2" fmla="*/ 349129 h 2985730"/>
              <a:gd name="connsiteX3" fmla="*/ 284353 w 1283351"/>
              <a:gd name="connsiteY3" fmla="*/ 34592 h 2985730"/>
              <a:gd name="connsiteX4" fmla="*/ 383953 w 1283351"/>
              <a:gd name="connsiteY4" fmla="*/ 7580 h 2985730"/>
              <a:gd name="connsiteX5" fmla="*/ 502839 w 1283351"/>
              <a:gd name="connsiteY5" fmla="*/ 86384 h 2985730"/>
              <a:gd name="connsiteX6" fmla="*/ 512978 w 1283351"/>
              <a:gd name="connsiteY6" fmla="*/ 136605 h 2985730"/>
              <a:gd name="connsiteX7" fmla="*/ 523117 w 1283351"/>
              <a:gd name="connsiteY7" fmla="*/ 86384 h 2985730"/>
              <a:gd name="connsiteX8" fmla="*/ 642005 w 1283351"/>
              <a:gd name="connsiteY8" fmla="*/ 7580 h 2985730"/>
              <a:gd name="connsiteX9" fmla="*/ 760891 w 1283351"/>
              <a:gd name="connsiteY9" fmla="*/ 86384 h 2985730"/>
              <a:gd name="connsiteX10" fmla="*/ 769467 w 1283351"/>
              <a:gd name="connsiteY10" fmla="*/ 128863 h 2985730"/>
              <a:gd name="connsiteX11" fmla="*/ 778043 w 1283351"/>
              <a:gd name="connsiteY11" fmla="*/ 86384 h 2985730"/>
              <a:gd name="connsiteX12" fmla="*/ 896930 w 1283351"/>
              <a:gd name="connsiteY12" fmla="*/ 7580 h 2985730"/>
              <a:gd name="connsiteX13" fmla="*/ 1015817 w 1283351"/>
              <a:gd name="connsiteY13" fmla="*/ 86384 h 2985730"/>
              <a:gd name="connsiteX14" fmla="*/ 1025628 w 1283351"/>
              <a:gd name="connsiteY14" fmla="*/ 134978 h 2985730"/>
              <a:gd name="connsiteX15" fmla="*/ 1035439 w 1283351"/>
              <a:gd name="connsiteY15" fmla="*/ 86384 h 2985730"/>
              <a:gd name="connsiteX16" fmla="*/ 1154325 w 1283351"/>
              <a:gd name="connsiteY16" fmla="*/ 7580 h 2985730"/>
              <a:gd name="connsiteX17" fmla="*/ 1283351 w 1283351"/>
              <a:gd name="connsiteY17" fmla="*/ 136607 h 2985730"/>
              <a:gd name="connsiteX18" fmla="*/ 1283350 w 1283351"/>
              <a:gd name="connsiteY18" fmla="*/ 1735489 h 2985730"/>
              <a:gd name="connsiteX19" fmla="*/ 1283350 w 1283351"/>
              <a:gd name="connsiteY19" fmla="*/ 1735492 h 2985730"/>
              <a:gd name="connsiteX20" fmla="*/ 1283349 w 1283351"/>
              <a:gd name="connsiteY20" fmla="*/ 2756700 h 2985730"/>
              <a:gd name="connsiteX21" fmla="*/ 1154322 w 1283351"/>
              <a:gd name="connsiteY21" fmla="*/ 2885727 h 2985730"/>
              <a:gd name="connsiteX22" fmla="*/ 1154323 w 1283351"/>
              <a:gd name="connsiteY22" fmla="*/ 2885726 h 2985730"/>
              <a:gd name="connsiteX23" fmla="*/ 1025296 w 1283351"/>
              <a:gd name="connsiteY23" fmla="*/ 2756699 h 2985730"/>
              <a:gd name="connsiteX24" fmla="*/ 1025296 w 1283351"/>
              <a:gd name="connsiteY24" fmla="*/ 1738758 h 2985730"/>
              <a:gd name="connsiteX25" fmla="*/ 1025296 w 1283351"/>
              <a:gd name="connsiteY25" fmla="*/ 1738761 h 2985730"/>
              <a:gd name="connsiteX26" fmla="*/ 1025295 w 1283351"/>
              <a:gd name="connsiteY26" fmla="*/ 2773222 h 2985730"/>
              <a:gd name="connsiteX27" fmla="*/ 1015157 w 1283351"/>
              <a:gd name="connsiteY27" fmla="*/ 2723003 h 2985730"/>
              <a:gd name="connsiteX28" fmla="*/ 896269 w 1283351"/>
              <a:gd name="connsiteY28" fmla="*/ 2644199 h 2985730"/>
              <a:gd name="connsiteX29" fmla="*/ 777382 w 1283351"/>
              <a:gd name="connsiteY29" fmla="*/ 2723003 h 2985730"/>
              <a:gd name="connsiteX30" fmla="*/ 767618 w 1283351"/>
              <a:gd name="connsiteY30" fmla="*/ 2771364 h 2985730"/>
              <a:gd name="connsiteX31" fmla="*/ 767618 w 1283351"/>
              <a:gd name="connsiteY31" fmla="*/ 2856703 h 2985730"/>
              <a:gd name="connsiteX32" fmla="*/ 638591 w 1283351"/>
              <a:gd name="connsiteY32" fmla="*/ 2985730 h 2985730"/>
              <a:gd name="connsiteX33" fmla="*/ 638592 w 1283351"/>
              <a:gd name="connsiteY33" fmla="*/ 2985729 h 2985730"/>
              <a:gd name="connsiteX34" fmla="*/ 509565 w 1283351"/>
              <a:gd name="connsiteY34" fmla="*/ 2856702 h 2985730"/>
              <a:gd name="connsiteX35" fmla="*/ 509565 w 1283351"/>
              <a:gd name="connsiteY35" fmla="*/ 1752395 h 2985730"/>
              <a:gd name="connsiteX36" fmla="*/ 509565 w 1283351"/>
              <a:gd name="connsiteY36" fmla="*/ 1752398 h 2985730"/>
              <a:gd name="connsiteX37" fmla="*/ 509564 w 1283351"/>
              <a:gd name="connsiteY37" fmla="*/ 2262682 h 2985730"/>
              <a:gd name="connsiteX38" fmla="*/ 499426 w 1283351"/>
              <a:gd name="connsiteY38" fmla="*/ 2212463 h 2985730"/>
              <a:gd name="connsiteX39" fmla="*/ 380538 w 1283351"/>
              <a:gd name="connsiteY39" fmla="*/ 2133659 h 2985730"/>
              <a:gd name="connsiteX40" fmla="*/ 261651 w 1283351"/>
              <a:gd name="connsiteY40" fmla="*/ 2212463 h 2985730"/>
              <a:gd name="connsiteX41" fmla="*/ 258053 w 1283351"/>
              <a:gd name="connsiteY41" fmla="*/ 2230282 h 2985730"/>
              <a:gd name="connsiteX42" fmla="*/ 258053 w 1283351"/>
              <a:gd name="connsiteY42" fmla="*/ 2319200 h 2985730"/>
              <a:gd name="connsiteX43" fmla="*/ 129026 w 1283351"/>
              <a:gd name="connsiteY43" fmla="*/ 2448227 h 2985730"/>
              <a:gd name="connsiteX44" fmla="*/ 129027 w 1283351"/>
              <a:gd name="connsiteY44" fmla="*/ 2448226 h 2985730"/>
              <a:gd name="connsiteX45" fmla="*/ 0 w 1283351"/>
              <a:gd name="connsiteY45" fmla="*/ 2319199 h 2985730"/>
              <a:gd name="connsiteX46" fmla="*/ 0 w 1283351"/>
              <a:gd name="connsiteY46" fmla="*/ 284307 h 2985730"/>
              <a:gd name="connsiteX47" fmla="*/ 1 w 1283351"/>
              <a:gd name="connsiteY47" fmla="*/ 284307 h 2985730"/>
              <a:gd name="connsiteX48" fmla="*/ 1 w 1283351"/>
              <a:gd name="connsiteY48" fmla="*/ 136607 h 2985730"/>
              <a:gd name="connsiteX49" fmla="*/ 129028 w 1283351"/>
              <a:gd name="connsiteY49" fmla="*/ 7580 h 2985730"/>
              <a:gd name="connsiteX0" fmla="*/ 129028 w 1283351"/>
              <a:gd name="connsiteY0" fmla="*/ 7580 h 2985730"/>
              <a:gd name="connsiteX1" fmla="*/ 247914 w 1283351"/>
              <a:gd name="connsiteY1" fmla="*/ 86384 h 2985730"/>
              <a:gd name="connsiteX2" fmla="*/ 284353 w 1283351"/>
              <a:gd name="connsiteY2" fmla="*/ 34592 h 2985730"/>
              <a:gd name="connsiteX3" fmla="*/ 383953 w 1283351"/>
              <a:gd name="connsiteY3" fmla="*/ 7580 h 2985730"/>
              <a:gd name="connsiteX4" fmla="*/ 502839 w 1283351"/>
              <a:gd name="connsiteY4" fmla="*/ 86384 h 2985730"/>
              <a:gd name="connsiteX5" fmla="*/ 512978 w 1283351"/>
              <a:gd name="connsiteY5" fmla="*/ 136605 h 2985730"/>
              <a:gd name="connsiteX6" fmla="*/ 523117 w 1283351"/>
              <a:gd name="connsiteY6" fmla="*/ 86384 h 2985730"/>
              <a:gd name="connsiteX7" fmla="*/ 642005 w 1283351"/>
              <a:gd name="connsiteY7" fmla="*/ 7580 h 2985730"/>
              <a:gd name="connsiteX8" fmla="*/ 760891 w 1283351"/>
              <a:gd name="connsiteY8" fmla="*/ 86384 h 2985730"/>
              <a:gd name="connsiteX9" fmla="*/ 769467 w 1283351"/>
              <a:gd name="connsiteY9" fmla="*/ 128863 h 2985730"/>
              <a:gd name="connsiteX10" fmla="*/ 778043 w 1283351"/>
              <a:gd name="connsiteY10" fmla="*/ 86384 h 2985730"/>
              <a:gd name="connsiteX11" fmla="*/ 896930 w 1283351"/>
              <a:gd name="connsiteY11" fmla="*/ 7580 h 2985730"/>
              <a:gd name="connsiteX12" fmla="*/ 1015817 w 1283351"/>
              <a:gd name="connsiteY12" fmla="*/ 86384 h 2985730"/>
              <a:gd name="connsiteX13" fmla="*/ 1025628 w 1283351"/>
              <a:gd name="connsiteY13" fmla="*/ 134978 h 2985730"/>
              <a:gd name="connsiteX14" fmla="*/ 1035439 w 1283351"/>
              <a:gd name="connsiteY14" fmla="*/ 86384 h 2985730"/>
              <a:gd name="connsiteX15" fmla="*/ 1154325 w 1283351"/>
              <a:gd name="connsiteY15" fmla="*/ 7580 h 2985730"/>
              <a:gd name="connsiteX16" fmla="*/ 1283351 w 1283351"/>
              <a:gd name="connsiteY16" fmla="*/ 136607 h 2985730"/>
              <a:gd name="connsiteX17" fmla="*/ 1283350 w 1283351"/>
              <a:gd name="connsiteY17" fmla="*/ 1735489 h 2985730"/>
              <a:gd name="connsiteX18" fmla="*/ 1283350 w 1283351"/>
              <a:gd name="connsiteY18" fmla="*/ 1735492 h 2985730"/>
              <a:gd name="connsiteX19" fmla="*/ 1283349 w 1283351"/>
              <a:gd name="connsiteY19" fmla="*/ 2756700 h 2985730"/>
              <a:gd name="connsiteX20" fmla="*/ 1154322 w 1283351"/>
              <a:gd name="connsiteY20" fmla="*/ 2885727 h 2985730"/>
              <a:gd name="connsiteX21" fmla="*/ 1154323 w 1283351"/>
              <a:gd name="connsiteY21" fmla="*/ 2885726 h 2985730"/>
              <a:gd name="connsiteX22" fmla="*/ 1025296 w 1283351"/>
              <a:gd name="connsiteY22" fmla="*/ 2756699 h 2985730"/>
              <a:gd name="connsiteX23" fmla="*/ 1025296 w 1283351"/>
              <a:gd name="connsiteY23" fmla="*/ 1738758 h 2985730"/>
              <a:gd name="connsiteX24" fmla="*/ 1025296 w 1283351"/>
              <a:gd name="connsiteY24" fmla="*/ 1738761 h 2985730"/>
              <a:gd name="connsiteX25" fmla="*/ 1025295 w 1283351"/>
              <a:gd name="connsiteY25" fmla="*/ 2773222 h 2985730"/>
              <a:gd name="connsiteX26" fmla="*/ 1015157 w 1283351"/>
              <a:gd name="connsiteY26" fmla="*/ 2723003 h 2985730"/>
              <a:gd name="connsiteX27" fmla="*/ 896269 w 1283351"/>
              <a:gd name="connsiteY27" fmla="*/ 2644199 h 2985730"/>
              <a:gd name="connsiteX28" fmla="*/ 777382 w 1283351"/>
              <a:gd name="connsiteY28" fmla="*/ 2723003 h 2985730"/>
              <a:gd name="connsiteX29" fmla="*/ 767618 w 1283351"/>
              <a:gd name="connsiteY29" fmla="*/ 2771364 h 2985730"/>
              <a:gd name="connsiteX30" fmla="*/ 767618 w 1283351"/>
              <a:gd name="connsiteY30" fmla="*/ 2856703 h 2985730"/>
              <a:gd name="connsiteX31" fmla="*/ 638591 w 1283351"/>
              <a:gd name="connsiteY31" fmla="*/ 2985730 h 2985730"/>
              <a:gd name="connsiteX32" fmla="*/ 638592 w 1283351"/>
              <a:gd name="connsiteY32" fmla="*/ 2985729 h 2985730"/>
              <a:gd name="connsiteX33" fmla="*/ 509565 w 1283351"/>
              <a:gd name="connsiteY33" fmla="*/ 2856702 h 2985730"/>
              <a:gd name="connsiteX34" fmla="*/ 509565 w 1283351"/>
              <a:gd name="connsiteY34" fmla="*/ 1752395 h 2985730"/>
              <a:gd name="connsiteX35" fmla="*/ 509565 w 1283351"/>
              <a:gd name="connsiteY35" fmla="*/ 1752398 h 2985730"/>
              <a:gd name="connsiteX36" fmla="*/ 509564 w 1283351"/>
              <a:gd name="connsiteY36" fmla="*/ 2262682 h 2985730"/>
              <a:gd name="connsiteX37" fmla="*/ 499426 w 1283351"/>
              <a:gd name="connsiteY37" fmla="*/ 2212463 h 2985730"/>
              <a:gd name="connsiteX38" fmla="*/ 380538 w 1283351"/>
              <a:gd name="connsiteY38" fmla="*/ 2133659 h 2985730"/>
              <a:gd name="connsiteX39" fmla="*/ 261651 w 1283351"/>
              <a:gd name="connsiteY39" fmla="*/ 2212463 h 2985730"/>
              <a:gd name="connsiteX40" fmla="*/ 258053 w 1283351"/>
              <a:gd name="connsiteY40" fmla="*/ 2230282 h 2985730"/>
              <a:gd name="connsiteX41" fmla="*/ 258053 w 1283351"/>
              <a:gd name="connsiteY41" fmla="*/ 2319200 h 2985730"/>
              <a:gd name="connsiteX42" fmla="*/ 129026 w 1283351"/>
              <a:gd name="connsiteY42" fmla="*/ 2448227 h 2985730"/>
              <a:gd name="connsiteX43" fmla="*/ 129027 w 1283351"/>
              <a:gd name="connsiteY43" fmla="*/ 2448226 h 2985730"/>
              <a:gd name="connsiteX44" fmla="*/ 0 w 1283351"/>
              <a:gd name="connsiteY44" fmla="*/ 2319199 h 2985730"/>
              <a:gd name="connsiteX45" fmla="*/ 0 w 1283351"/>
              <a:gd name="connsiteY45" fmla="*/ 284307 h 2985730"/>
              <a:gd name="connsiteX46" fmla="*/ 1 w 1283351"/>
              <a:gd name="connsiteY46" fmla="*/ 284307 h 2985730"/>
              <a:gd name="connsiteX47" fmla="*/ 1 w 1283351"/>
              <a:gd name="connsiteY47" fmla="*/ 136607 h 2985730"/>
              <a:gd name="connsiteX48" fmla="*/ 129028 w 1283351"/>
              <a:gd name="connsiteY48" fmla="*/ 7580 h 2985730"/>
              <a:gd name="connsiteX0" fmla="*/ 129028 w 1283351"/>
              <a:gd name="connsiteY0" fmla="*/ 3906 h 2982056"/>
              <a:gd name="connsiteX1" fmla="*/ 284353 w 1283351"/>
              <a:gd name="connsiteY1" fmla="*/ 30918 h 2982056"/>
              <a:gd name="connsiteX2" fmla="*/ 383953 w 1283351"/>
              <a:gd name="connsiteY2" fmla="*/ 3906 h 2982056"/>
              <a:gd name="connsiteX3" fmla="*/ 502839 w 1283351"/>
              <a:gd name="connsiteY3" fmla="*/ 82710 h 2982056"/>
              <a:gd name="connsiteX4" fmla="*/ 512978 w 1283351"/>
              <a:gd name="connsiteY4" fmla="*/ 132931 h 2982056"/>
              <a:gd name="connsiteX5" fmla="*/ 523117 w 1283351"/>
              <a:gd name="connsiteY5" fmla="*/ 82710 h 2982056"/>
              <a:gd name="connsiteX6" fmla="*/ 642005 w 1283351"/>
              <a:gd name="connsiteY6" fmla="*/ 3906 h 2982056"/>
              <a:gd name="connsiteX7" fmla="*/ 760891 w 1283351"/>
              <a:gd name="connsiteY7" fmla="*/ 82710 h 2982056"/>
              <a:gd name="connsiteX8" fmla="*/ 769467 w 1283351"/>
              <a:gd name="connsiteY8" fmla="*/ 125189 h 2982056"/>
              <a:gd name="connsiteX9" fmla="*/ 778043 w 1283351"/>
              <a:gd name="connsiteY9" fmla="*/ 82710 h 2982056"/>
              <a:gd name="connsiteX10" fmla="*/ 896930 w 1283351"/>
              <a:gd name="connsiteY10" fmla="*/ 3906 h 2982056"/>
              <a:gd name="connsiteX11" fmla="*/ 1015817 w 1283351"/>
              <a:gd name="connsiteY11" fmla="*/ 82710 h 2982056"/>
              <a:gd name="connsiteX12" fmla="*/ 1025628 w 1283351"/>
              <a:gd name="connsiteY12" fmla="*/ 131304 h 2982056"/>
              <a:gd name="connsiteX13" fmla="*/ 1035439 w 1283351"/>
              <a:gd name="connsiteY13" fmla="*/ 82710 h 2982056"/>
              <a:gd name="connsiteX14" fmla="*/ 1154325 w 1283351"/>
              <a:gd name="connsiteY14" fmla="*/ 3906 h 2982056"/>
              <a:gd name="connsiteX15" fmla="*/ 1283351 w 1283351"/>
              <a:gd name="connsiteY15" fmla="*/ 132933 h 2982056"/>
              <a:gd name="connsiteX16" fmla="*/ 1283350 w 1283351"/>
              <a:gd name="connsiteY16" fmla="*/ 1731815 h 2982056"/>
              <a:gd name="connsiteX17" fmla="*/ 1283350 w 1283351"/>
              <a:gd name="connsiteY17" fmla="*/ 1731818 h 2982056"/>
              <a:gd name="connsiteX18" fmla="*/ 1283349 w 1283351"/>
              <a:gd name="connsiteY18" fmla="*/ 2753026 h 2982056"/>
              <a:gd name="connsiteX19" fmla="*/ 1154322 w 1283351"/>
              <a:gd name="connsiteY19" fmla="*/ 2882053 h 2982056"/>
              <a:gd name="connsiteX20" fmla="*/ 1154323 w 1283351"/>
              <a:gd name="connsiteY20" fmla="*/ 2882052 h 2982056"/>
              <a:gd name="connsiteX21" fmla="*/ 1025296 w 1283351"/>
              <a:gd name="connsiteY21" fmla="*/ 2753025 h 2982056"/>
              <a:gd name="connsiteX22" fmla="*/ 1025296 w 1283351"/>
              <a:gd name="connsiteY22" fmla="*/ 1735084 h 2982056"/>
              <a:gd name="connsiteX23" fmla="*/ 1025296 w 1283351"/>
              <a:gd name="connsiteY23" fmla="*/ 1735087 h 2982056"/>
              <a:gd name="connsiteX24" fmla="*/ 1025295 w 1283351"/>
              <a:gd name="connsiteY24" fmla="*/ 2769548 h 2982056"/>
              <a:gd name="connsiteX25" fmla="*/ 1015157 w 1283351"/>
              <a:gd name="connsiteY25" fmla="*/ 2719329 h 2982056"/>
              <a:gd name="connsiteX26" fmla="*/ 896269 w 1283351"/>
              <a:gd name="connsiteY26" fmla="*/ 2640525 h 2982056"/>
              <a:gd name="connsiteX27" fmla="*/ 777382 w 1283351"/>
              <a:gd name="connsiteY27" fmla="*/ 2719329 h 2982056"/>
              <a:gd name="connsiteX28" fmla="*/ 767618 w 1283351"/>
              <a:gd name="connsiteY28" fmla="*/ 2767690 h 2982056"/>
              <a:gd name="connsiteX29" fmla="*/ 767618 w 1283351"/>
              <a:gd name="connsiteY29" fmla="*/ 2853029 h 2982056"/>
              <a:gd name="connsiteX30" fmla="*/ 638591 w 1283351"/>
              <a:gd name="connsiteY30" fmla="*/ 2982056 h 2982056"/>
              <a:gd name="connsiteX31" fmla="*/ 638592 w 1283351"/>
              <a:gd name="connsiteY31" fmla="*/ 2982055 h 2982056"/>
              <a:gd name="connsiteX32" fmla="*/ 509565 w 1283351"/>
              <a:gd name="connsiteY32" fmla="*/ 2853028 h 2982056"/>
              <a:gd name="connsiteX33" fmla="*/ 509565 w 1283351"/>
              <a:gd name="connsiteY33" fmla="*/ 1748721 h 2982056"/>
              <a:gd name="connsiteX34" fmla="*/ 509565 w 1283351"/>
              <a:gd name="connsiteY34" fmla="*/ 1748724 h 2982056"/>
              <a:gd name="connsiteX35" fmla="*/ 509564 w 1283351"/>
              <a:gd name="connsiteY35" fmla="*/ 2259008 h 2982056"/>
              <a:gd name="connsiteX36" fmla="*/ 499426 w 1283351"/>
              <a:gd name="connsiteY36" fmla="*/ 2208789 h 2982056"/>
              <a:gd name="connsiteX37" fmla="*/ 380538 w 1283351"/>
              <a:gd name="connsiteY37" fmla="*/ 2129985 h 2982056"/>
              <a:gd name="connsiteX38" fmla="*/ 261651 w 1283351"/>
              <a:gd name="connsiteY38" fmla="*/ 2208789 h 2982056"/>
              <a:gd name="connsiteX39" fmla="*/ 258053 w 1283351"/>
              <a:gd name="connsiteY39" fmla="*/ 2226608 h 2982056"/>
              <a:gd name="connsiteX40" fmla="*/ 258053 w 1283351"/>
              <a:gd name="connsiteY40" fmla="*/ 2315526 h 2982056"/>
              <a:gd name="connsiteX41" fmla="*/ 129026 w 1283351"/>
              <a:gd name="connsiteY41" fmla="*/ 2444553 h 2982056"/>
              <a:gd name="connsiteX42" fmla="*/ 129027 w 1283351"/>
              <a:gd name="connsiteY42" fmla="*/ 2444552 h 2982056"/>
              <a:gd name="connsiteX43" fmla="*/ 0 w 1283351"/>
              <a:gd name="connsiteY43" fmla="*/ 2315525 h 2982056"/>
              <a:gd name="connsiteX44" fmla="*/ 0 w 1283351"/>
              <a:gd name="connsiteY44" fmla="*/ 280633 h 2982056"/>
              <a:gd name="connsiteX45" fmla="*/ 1 w 1283351"/>
              <a:gd name="connsiteY45" fmla="*/ 280633 h 2982056"/>
              <a:gd name="connsiteX46" fmla="*/ 1 w 1283351"/>
              <a:gd name="connsiteY46" fmla="*/ 132933 h 2982056"/>
              <a:gd name="connsiteX47" fmla="*/ 129028 w 1283351"/>
              <a:gd name="connsiteY47" fmla="*/ 3906 h 2982056"/>
              <a:gd name="connsiteX0" fmla="*/ 129028 w 1283351"/>
              <a:gd name="connsiteY0" fmla="*/ 13174 h 2991324"/>
              <a:gd name="connsiteX1" fmla="*/ 383953 w 1283351"/>
              <a:gd name="connsiteY1" fmla="*/ 13174 h 2991324"/>
              <a:gd name="connsiteX2" fmla="*/ 502839 w 1283351"/>
              <a:gd name="connsiteY2" fmla="*/ 91978 h 2991324"/>
              <a:gd name="connsiteX3" fmla="*/ 512978 w 1283351"/>
              <a:gd name="connsiteY3" fmla="*/ 142199 h 2991324"/>
              <a:gd name="connsiteX4" fmla="*/ 523117 w 1283351"/>
              <a:gd name="connsiteY4" fmla="*/ 91978 h 2991324"/>
              <a:gd name="connsiteX5" fmla="*/ 642005 w 1283351"/>
              <a:gd name="connsiteY5" fmla="*/ 13174 h 2991324"/>
              <a:gd name="connsiteX6" fmla="*/ 760891 w 1283351"/>
              <a:gd name="connsiteY6" fmla="*/ 91978 h 2991324"/>
              <a:gd name="connsiteX7" fmla="*/ 769467 w 1283351"/>
              <a:gd name="connsiteY7" fmla="*/ 134457 h 2991324"/>
              <a:gd name="connsiteX8" fmla="*/ 778043 w 1283351"/>
              <a:gd name="connsiteY8" fmla="*/ 91978 h 2991324"/>
              <a:gd name="connsiteX9" fmla="*/ 896930 w 1283351"/>
              <a:gd name="connsiteY9" fmla="*/ 13174 h 2991324"/>
              <a:gd name="connsiteX10" fmla="*/ 1015817 w 1283351"/>
              <a:gd name="connsiteY10" fmla="*/ 91978 h 2991324"/>
              <a:gd name="connsiteX11" fmla="*/ 1025628 w 1283351"/>
              <a:gd name="connsiteY11" fmla="*/ 140572 h 2991324"/>
              <a:gd name="connsiteX12" fmla="*/ 1035439 w 1283351"/>
              <a:gd name="connsiteY12" fmla="*/ 91978 h 2991324"/>
              <a:gd name="connsiteX13" fmla="*/ 1154325 w 1283351"/>
              <a:gd name="connsiteY13" fmla="*/ 13174 h 2991324"/>
              <a:gd name="connsiteX14" fmla="*/ 1283351 w 1283351"/>
              <a:gd name="connsiteY14" fmla="*/ 142201 h 2991324"/>
              <a:gd name="connsiteX15" fmla="*/ 1283350 w 1283351"/>
              <a:gd name="connsiteY15" fmla="*/ 1741083 h 2991324"/>
              <a:gd name="connsiteX16" fmla="*/ 1283350 w 1283351"/>
              <a:gd name="connsiteY16" fmla="*/ 1741086 h 2991324"/>
              <a:gd name="connsiteX17" fmla="*/ 1283349 w 1283351"/>
              <a:gd name="connsiteY17" fmla="*/ 2762294 h 2991324"/>
              <a:gd name="connsiteX18" fmla="*/ 1154322 w 1283351"/>
              <a:gd name="connsiteY18" fmla="*/ 2891321 h 2991324"/>
              <a:gd name="connsiteX19" fmla="*/ 1154323 w 1283351"/>
              <a:gd name="connsiteY19" fmla="*/ 2891320 h 2991324"/>
              <a:gd name="connsiteX20" fmla="*/ 1025296 w 1283351"/>
              <a:gd name="connsiteY20" fmla="*/ 2762293 h 2991324"/>
              <a:gd name="connsiteX21" fmla="*/ 1025296 w 1283351"/>
              <a:gd name="connsiteY21" fmla="*/ 1744352 h 2991324"/>
              <a:gd name="connsiteX22" fmla="*/ 1025296 w 1283351"/>
              <a:gd name="connsiteY22" fmla="*/ 1744355 h 2991324"/>
              <a:gd name="connsiteX23" fmla="*/ 1025295 w 1283351"/>
              <a:gd name="connsiteY23" fmla="*/ 2778816 h 2991324"/>
              <a:gd name="connsiteX24" fmla="*/ 1015157 w 1283351"/>
              <a:gd name="connsiteY24" fmla="*/ 2728597 h 2991324"/>
              <a:gd name="connsiteX25" fmla="*/ 896269 w 1283351"/>
              <a:gd name="connsiteY25" fmla="*/ 2649793 h 2991324"/>
              <a:gd name="connsiteX26" fmla="*/ 777382 w 1283351"/>
              <a:gd name="connsiteY26" fmla="*/ 2728597 h 2991324"/>
              <a:gd name="connsiteX27" fmla="*/ 767618 w 1283351"/>
              <a:gd name="connsiteY27" fmla="*/ 2776958 h 2991324"/>
              <a:gd name="connsiteX28" fmla="*/ 767618 w 1283351"/>
              <a:gd name="connsiteY28" fmla="*/ 2862297 h 2991324"/>
              <a:gd name="connsiteX29" fmla="*/ 638591 w 1283351"/>
              <a:gd name="connsiteY29" fmla="*/ 2991324 h 2991324"/>
              <a:gd name="connsiteX30" fmla="*/ 638592 w 1283351"/>
              <a:gd name="connsiteY30" fmla="*/ 2991323 h 2991324"/>
              <a:gd name="connsiteX31" fmla="*/ 509565 w 1283351"/>
              <a:gd name="connsiteY31" fmla="*/ 2862296 h 2991324"/>
              <a:gd name="connsiteX32" fmla="*/ 509565 w 1283351"/>
              <a:gd name="connsiteY32" fmla="*/ 1757989 h 2991324"/>
              <a:gd name="connsiteX33" fmla="*/ 509565 w 1283351"/>
              <a:gd name="connsiteY33" fmla="*/ 1757992 h 2991324"/>
              <a:gd name="connsiteX34" fmla="*/ 509564 w 1283351"/>
              <a:gd name="connsiteY34" fmla="*/ 2268276 h 2991324"/>
              <a:gd name="connsiteX35" fmla="*/ 499426 w 1283351"/>
              <a:gd name="connsiteY35" fmla="*/ 2218057 h 2991324"/>
              <a:gd name="connsiteX36" fmla="*/ 380538 w 1283351"/>
              <a:gd name="connsiteY36" fmla="*/ 2139253 h 2991324"/>
              <a:gd name="connsiteX37" fmla="*/ 261651 w 1283351"/>
              <a:gd name="connsiteY37" fmla="*/ 2218057 h 2991324"/>
              <a:gd name="connsiteX38" fmla="*/ 258053 w 1283351"/>
              <a:gd name="connsiteY38" fmla="*/ 2235876 h 2991324"/>
              <a:gd name="connsiteX39" fmla="*/ 258053 w 1283351"/>
              <a:gd name="connsiteY39" fmla="*/ 2324794 h 2991324"/>
              <a:gd name="connsiteX40" fmla="*/ 129026 w 1283351"/>
              <a:gd name="connsiteY40" fmla="*/ 2453821 h 2991324"/>
              <a:gd name="connsiteX41" fmla="*/ 129027 w 1283351"/>
              <a:gd name="connsiteY41" fmla="*/ 2453820 h 2991324"/>
              <a:gd name="connsiteX42" fmla="*/ 0 w 1283351"/>
              <a:gd name="connsiteY42" fmla="*/ 2324793 h 2991324"/>
              <a:gd name="connsiteX43" fmla="*/ 0 w 1283351"/>
              <a:gd name="connsiteY43" fmla="*/ 289901 h 2991324"/>
              <a:gd name="connsiteX44" fmla="*/ 1 w 1283351"/>
              <a:gd name="connsiteY44" fmla="*/ 289901 h 2991324"/>
              <a:gd name="connsiteX45" fmla="*/ 1 w 1283351"/>
              <a:gd name="connsiteY45" fmla="*/ 142201 h 2991324"/>
              <a:gd name="connsiteX46" fmla="*/ 129028 w 1283351"/>
              <a:gd name="connsiteY46" fmla="*/ 13174 h 2991324"/>
              <a:gd name="connsiteX0" fmla="*/ 1 w 1283351"/>
              <a:gd name="connsiteY0" fmla="*/ 129027 h 2978150"/>
              <a:gd name="connsiteX1" fmla="*/ 383953 w 1283351"/>
              <a:gd name="connsiteY1" fmla="*/ 0 h 2978150"/>
              <a:gd name="connsiteX2" fmla="*/ 502839 w 1283351"/>
              <a:gd name="connsiteY2" fmla="*/ 78804 h 2978150"/>
              <a:gd name="connsiteX3" fmla="*/ 512978 w 1283351"/>
              <a:gd name="connsiteY3" fmla="*/ 129025 h 2978150"/>
              <a:gd name="connsiteX4" fmla="*/ 523117 w 1283351"/>
              <a:gd name="connsiteY4" fmla="*/ 78804 h 2978150"/>
              <a:gd name="connsiteX5" fmla="*/ 642005 w 1283351"/>
              <a:gd name="connsiteY5" fmla="*/ 0 h 2978150"/>
              <a:gd name="connsiteX6" fmla="*/ 760891 w 1283351"/>
              <a:gd name="connsiteY6" fmla="*/ 78804 h 2978150"/>
              <a:gd name="connsiteX7" fmla="*/ 769467 w 1283351"/>
              <a:gd name="connsiteY7" fmla="*/ 121283 h 2978150"/>
              <a:gd name="connsiteX8" fmla="*/ 778043 w 1283351"/>
              <a:gd name="connsiteY8" fmla="*/ 78804 h 2978150"/>
              <a:gd name="connsiteX9" fmla="*/ 896930 w 1283351"/>
              <a:gd name="connsiteY9" fmla="*/ 0 h 2978150"/>
              <a:gd name="connsiteX10" fmla="*/ 1015817 w 1283351"/>
              <a:gd name="connsiteY10" fmla="*/ 78804 h 2978150"/>
              <a:gd name="connsiteX11" fmla="*/ 1025628 w 1283351"/>
              <a:gd name="connsiteY11" fmla="*/ 127398 h 2978150"/>
              <a:gd name="connsiteX12" fmla="*/ 1035439 w 1283351"/>
              <a:gd name="connsiteY12" fmla="*/ 78804 h 2978150"/>
              <a:gd name="connsiteX13" fmla="*/ 1154325 w 1283351"/>
              <a:gd name="connsiteY13" fmla="*/ 0 h 2978150"/>
              <a:gd name="connsiteX14" fmla="*/ 1283351 w 1283351"/>
              <a:gd name="connsiteY14" fmla="*/ 129027 h 2978150"/>
              <a:gd name="connsiteX15" fmla="*/ 1283350 w 1283351"/>
              <a:gd name="connsiteY15" fmla="*/ 1727909 h 2978150"/>
              <a:gd name="connsiteX16" fmla="*/ 1283350 w 1283351"/>
              <a:gd name="connsiteY16" fmla="*/ 1727912 h 2978150"/>
              <a:gd name="connsiteX17" fmla="*/ 1283349 w 1283351"/>
              <a:gd name="connsiteY17" fmla="*/ 2749120 h 2978150"/>
              <a:gd name="connsiteX18" fmla="*/ 1154322 w 1283351"/>
              <a:gd name="connsiteY18" fmla="*/ 2878147 h 2978150"/>
              <a:gd name="connsiteX19" fmla="*/ 1154323 w 1283351"/>
              <a:gd name="connsiteY19" fmla="*/ 2878146 h 2978150"/>
              <a:gd name="connsiteX20" fmla="*/ 1025296 w 1283351"/>
              <a:gd name="connsiteY20" fmla="*/ 2749119 h 2978150"/>
              <a:gd name="connsiteX21" fmla="*/ 1025296 w 1283351"/>
              <a:gd name="connsiteY21" fmla="*/ 1731178 h 2978150"/>
              <a:gd name="connsiteX22" fmla="*/ 1025296 w 1283351"/>
              <a:gd name="connsiteY22" fmla="*/ 1731181 h 2978150"/>
              <a:gd name="connsiteX23" fmla="*/ 1025295 w 1283351"/>
              <a:gd name="connsiteY23" fmla="*/ 2765642 h 2978150"/>
              <a:gd name="connsiteX24" fmla="*/ 1015157 w 1283351"/>
              <a:gd name="connsiteY24" fmla="*/ 2715423 h 2978150"/>
              <a:gd name="connsiteX25" fmla="*/ 896269 w 1283351"/>
              <a:gd name="connsiteY25" fmla="*/ 2636619 h 2978150"/>
              <a:gd name="connsiteX26" fmla="*/ 777382 w 1283351"/>
              <a:gd name="connsiteY26" fmla="*/ 2715423 h 2978150"/>
              <a:gd name="connsiteX27" fmla="*/ 767618 w 1283351"/>
              <a:gd name="connsiteY27" fmla="*/ 2763784 h 2978150"/>
              <a:gd name="connsiteX28" fmla="*/ 767618 w 1283351"/>
              <a:gd name="connsiteY28" fmla="*/ 2849123 h 2978150"/>
              <a:gd name="connsiteX29" fmla="*/ 638591 w 1283351"/>
              <a:gd name="connsiteY29" fmla="*/ 2978150 h 2978150"/>
              <a:gd name="connsiteX30" fmla="*/ 638592 w 1283351"/>
              <a:gd name="connsiteY30" fmla="*/ 2978149 h 2978150"/>
              <a:gd name="connsiteX31" fmla="*/ 509565 w 1283351"/>
              <a:gd name="connsiteY31" fmla="*/ 2849122 h 2978150"/>
              <a:gd name="connsiteX32" fmla="*/ 509565 w 1283351"/>
              <a:gd name="connsiteY32" fmla="*/ 1744815 h 2978150"/>
              <a:gd name="connsiteX33" fmla="*/ 509565 w 1283351"/>
              <a:gd name="connsiteY33" fmla="*/ 1744818 h 2978150"/>
              <a:gd name="connsiteX34" fmla="*/ 509564 w 1283351"/>
              <a:gd name="connsiteY34" fmla="*/ 2255102 h 2978150"/>
              <a:gd name="connsiteX35" fmla="*/ 499426 w 1283351"/>
              <a:gd name="connsiteY35" fmla="*/ 2204883 h 2978150"/>
              <a:gd name="connsiteX36" fmla="*/ 380538 w 1283351"/>
              <a:gd name="connsiteY36" fmla="*/ 2126079 h 2978150"/>
              <a:gd name="connsiteX37" fmla="*/ 261651 w 1283351"/>
              <a:gd name="connsiteY37" fmla="*/ 2204883 h 2978150"/>
              <a:gd name="connsiteX38" fmla="*/ 258053 w 1283351"/>
              <a:gd name="connsiteY38" fmla="*/ 2222702 h 2978150"/>
              <a:gd name="connsiteX39" fmla="*/ 258053 w 1283351"/>
              <a:gd name="connsiteY39" fmla="*/ 2311620 h 2978150"/>
              <a:gd name="connsiteX40" fmla="*/ 129026 w 1283351"/>
              <a:gd name="connsiteY40" fmla="*/ 2440647 h 2978150"/>
              <a:gd name="connsiteX41" fmla="*/ 129027 w 1283351"/>
              <a:gd name="connsiteY41" fmla="*/ 2440646 h 2978150"/>
              <a:gd name="connsiteX42" fmla="*/ 0 w 1283351"/>
              <a:gd name="connsiteY42" fmla="*/ 2311619 h 2978150"/>
              <a:gd name="connsiteX43" fmla="*/ 0 w 1283351"/>
              <a:gd name="connsiteY43" fmla="*/ 276727 h 2978150"/>
              <a:gd name="connsiteX44" fmla="*/ 1 w 1283351"/>
              <a:gd name="connsiteY44" fmla="*/ 276727 h 2978150"/>
              <a:gd name="connsiteX45" fmla="*/ 1 w 1283351"/>
              <a:gd name="connsiteY45" fmla="*/ 129027 h 2978150"/>
              <a:gd name="connsiteX0" fmla="*/ 1 w 1283351"/>
              <a:gd name="connsiteY0" fmla="*/ 129027 h 2978150"/>
              <a:gd name="connsiteX1" fmla="*/ 502839 w 1283351"/>
              <a:gd name="connsiteY1" fmla="*/ 78804 h 2978150"/>
              <a:gd name="connsiteX2" fmla="*/ 512978 w 1283351"/>
              <a:gd name="connsiteY2" fmla="*/ 129025 h 2978150"/>
              <a:gd name="connsiteX3" fmla="*/ 523117 w 1283351"/>
              <a:gd name="connsiteY3" fmla="*/ 78804 h 2978150"/>
              <a:gd name="connsiteX4" fmla="*/ 642005 w 1283351"/>
              <a:gd name="connsiteY4" fmla="*/ 0 h 2978150"/>
              <a:gd name="connsiteX5" fmla="*/ 760891 w 1283351"/>
              <a:gd name="connsiteY5" fmla="*/ 78804 h 2978150"/>
              <a:gd name="connsiteX6" fmla="*/ 769467 w 1283351"/>
              <a:gd name="connsiteY6" fmla="*/ 121283 h 2978150"/>
              <a:gd name="connsiteX7" fmla="*/ 778043 w 1283351"/>
              <a:gd name="connsiteY7" fmla="*/ 78804 h 2978150"/>
              <a:gd name="connsiteX8" fmla="*/ 896930 w 1283351"/>
              <a:gd name="connsiteY8" fmla="*/ 0 h 2978150"/>
              <a:gd name="connsiteX9" fmla="*/ 1015817 w 1283351"/>
              <a:gd name="connsiteY9" fmla="*/ 78804 h 2978150"/>
              <a:gd name="connsiteX10" fmla="*/ 1025628 w 1283351"/>
              <a:gd name="connsiteY10" fmla="*/ 127398 h 2978150"/>
              <a:gd name="connsiteX11" fmla="*/ 1035439 w 1283351"/>
              <a:gd name="connsiteY11" fmla="*/ 78804 h 2978150"/>
              <a:gd name="connsiteX12" fmla="*/ 1154325 w 1283351"/>
              <a:gd name="connsiteY12" fmla="*/ 0 h 2978150"/>
              <a:gd name="connsiteX13" fmla="*/ 1283351 w 1283351"/>
              <a:gd name="connsiteY13" fmla="*/ 129027 h 2978150"/>
              <a:gd name="connsiteX14" fmla="*/ 1283350 w 1283351"/>
              <a:gd name="connsiteY14" fmla="*/ 1727909 h 2978150"/>
              <a:gd name="connsiteX15" fmla="*/ 1283350 w 1283351"/>
              <a:gd name="connsiteY15" fmla="*/ 1727912 h 2978150"/>
              <a:gd name="connsiteX16" fmla="*/ 1283349 w 1283351"/>
              <a:gd name="connsiteY16" fmla="*/ 2749120 h 2978150"/>
              <a:gd name="connsiteX17" fmla="*/ 1154322 w 1283351"/>
              <a:gd name="connsiteY17" fmla="*/ 2878147 h 2978150"/>
              <a:gd name="connsiteX18" fmla="*/ 1154323 w 1283351"/>
              <a:gd name="connsiteY18" fmla="*/ 2878146 h 2978150"/>
              <a:gd name="connsiteX19" fmla="*/ 1025296 w 1283351"/>
              <a:gd name="connsiteY19" fmla="*/ 2749119 h 2978150"/>
              <a:gd name="connsiteX20" fmla="*/ 1025296 w 1283351"/>
              <a:gd name="connsiteY20" fmla="*/ 1731178 h 2978150"/>
              <a:gd name="connsiteX21" fmla="*/ 1025296 w 1283351"/>
              <a:gd name="connsiteY21" fmla="*/ 1731181 h 2978150"/>
              <a:gd name="connsiteX22" fmla="*/ 1025295 w 1283351"/>
              <a:gd name="connsiteY22" fmla="*/ 2765642 h 2978150"/>
              <a:gd name="connsiteX23" fmla="*/ 1015157 w 1283351"/>
              <a:gd name="connsiteY23" fmla="*/ 2715423 h 2978150"/>
              <a:gd name="connsiteX24" fmla="*/ 896269 w 1283351"/>
              <a:gd name="connsiteY24" fmla="*/ 2636619 h 2978150"/>
              <a:gd name="connsiteX25" fmla="*/ 777382 w 1283351"/>
              <a:gd name="connsiteY25" fmla="*/ 2715423 h 2978150"/>
              <a:gd name="connsiteX26" fmla="*/ 767618 w 1283351"/>
              <a:gd name="connsiteY26" fmla="*/ 2763784 h 2978150"/>
              <a:gd name="connsiteX27" fmla="*/ 767618 w 1283351"/>
              <a:gd name="connsiteY27" fmla="*/ 2849123 h 2978150"/>
              <a:gd name="connsiteX28" fmla="*/ 638591 w 1283351"/>
              <a:gd name="connsiteY28" fmla="*/ 2978150 h 2978150"/>
              <a:gd name="connsiteX29" fmla="*/ 638592 w 1283351"/>
              <a:gd name="connsiteY29" fmla="*/ 2978149 h 2978150"/>
              <a:gd name="connsiteX30" fmla="*/ 509565 w 1283351"/>
              <a:gd name="connsiteY30" fmla="*/ 2849122 h 2978150"/>
              <a:gd name="connsiteX31" fmla="*/ 509565 w 1283351"/>
              <a:gd name="connsiteY31" fmla="*/ 1744815 h 2978150"/>
              <a:gd name="connsiteX32" fmla="*/ 509565 w 1283351"/>
              <a:gd name="connsiteY32" fmla="*/ 1744818 h 2978150"/>
              <a:gd name="connsiteX33" fmla="*/ 509564 w 1283351"/>
              <a:gd name="connsiteY33" fmla="*/ 2255102 h 2978150"/>
              <a:gd name="connsiteX34" fmla="*/ 499426 w 1283351"/>
              <a:gd name="connsiteY34" fmla="*/ 2204883 h 2978150"/>
              <a:gd name="connsiteX35" fmla="*/ 380538 w 1283351"/>
              <a:gd name="connsiteY35" fmla="*/ 2126079 h 2978150"/>
              <a:gd name="connsiteX36" fmla="*/ 261651 w 1283351"/>
              <a:gd name="connsiteY36" fmla="*/ 2204883 h 2978150"/>
              <a:gd name="connsiteX37" fmla="*/ 258053 w 1283351"/>
              <a:gd name="connsiteY37" fmla="*/ 2222702 h 2978150"/>
              <a:gd name="connsiteX38" fmla="*/ 258053 w 1283351"/>
              <a:gd name="connsiteY38" fmla="*/ 2311620 h 2978150"/>
              <a:gd name="connsiteX39" fmla="*/ 129026 w 1283351"/>
              <a:gd name="connsiteY39" fmla="*/ 2440647 h 2978150"/>
              <a:gd name="connsiteX40" fmla="*/ 129027 w 1283351"/>
              <a:gd name="connsiteY40" fmla="*/ 2440646 h 2978150"/>
              <a:gd name="connsiteX41" fmla="*/ 0 w 1283351"/>
              <a:gd name="connsiteY41" fmla="*/ 2311619 h 2978150"/>
              <a:gd name="connsiteX42" fmla="*/ 0 w 1283351"/>
              <a:gd name="connsiteY42" fmla="*/ 276727 h 2978150"/>
              <a:gd name="connsiteX43" fmla="*/ 1 w 1283351"/>
              <a:gd name="connsiteY43" fmla="*/ 276727 h 2978150"/>
              <a:gd name="connsiteX44" fmla="*/ 1 w 1283351"/>
              <a:gd name="connsiteY44" fmla="*/ 129027 h 2978150"/>
              <a:gd name="connsiteX0" fmla="*/ 1 w 1283351"/>
              <a:gd name="connsiteY0" fmla="*/ 129027 h 2978150"/>
              <a:gd name="connsiteX1" fmla="*/ 512978 w 1283351"/>
              <a:gd name="connsiteY1" fmla="*/ 129025 h 2978150"/>
              <a:gd name="connsiteX2" fmla="*/ 523117 w 1283351"/>
              <a:gd name="connsiteY2" fmla="*/ 78804 h 2978150"/>
              <a:gd name="connsiteX3" fmla="*/ 642005 w 1283351"/>
              <a:gd name="connsiteY3" fmla="*/ 0 h 2978150"/>
              <a:gd name="connsiteX4" fmla="*/ 760891 w 1283351"/>
              <a:gd name="connsiteY4" fmla="*/ 78804 h 2978150"/>
              <a:gd name="connsiteX5" fmla="*/ 769467 w 1283351"/>
              <a:gd name="connsiteY5" fmla="*/ 121283 h 2978150"/>
              <a:gd name="connsiteX6" fmla="*/ 778043 w 1283351"/>
              <a:gd name="connsiteY6" fmla="*/ 78804 h 2978150"/>
              <a:gd name="connsiteX7" fmla="*/ 896930 w 1283351"/>
              <a:gd name="connsiteY7" fmla="*/ 0 h 2978150"/>
              <a:gd name="connsiteX8" fmla="*/ 1015817 w 1283351"/>
              <a:gd name="connsiteY8" fmla="*/ 78804 h 2978150"/>
              <a:gd name="connsiteX9" fmla="*/ 1025628 w 1283351"/>
              <a:gd name="connsiteY9" fmla="*/ 127398 h 2978150"/>
              <a:gd name="connsiteX10" fmla="*/ 1035439 w 1283351"/>
              <a:gd name="connsiteY10" fmla="*/ 78804 h 2978150"/>
              <a:gd name="connsiteX11" fmla="*/ 1154325 w 1283351"/>
              <a:gd name="connsiteY11" fmla="*/ 0 h 2978150"/>
              <a:gd name="connsiteX12" fmla="*/ 1283351 w 1283351"/>
              <a:gd name="connsiteY12" fmla="*/ 129027 h 2978150"/>
              <a:gd name="connsiteX13" fmla="*/ 1283350 w 1283351"/>
              <a:gd name="connsiteY13" fmla="*/ 1727909 h 2978150"/>
              <a:gd name="connsiteX14" fmla="*/ 1283350 w 1283351"/>
              <a:gd name="connsiteY14" fmla="*/ 1727912 h 2978150"/>
              <a:gd name="connsiteX15" fmla="*/ 1283349 w 1283351"/>
              <a:gd name="connsiteY15" fmla="*/ 2749120 h 2978150"/>
              <a:gd name="connsiteX16" fmla="*/ 1154322 w 1283351"/>
              <a:gd name="connsiteY16" fmla="*/ 2878147 h 2978150"/>
              <a:gd name="connsiteX17" fmla="*/ 1154323 w 1283351"/>
              <a:gd name="connsiteY17" fmla="*/ 2878146 h 2978150"/>
              <a:gd name="connsiteX18" fmla="*/ 1025296 w 1283351"/>
              <a:gd name="connsiteY18" fmla="*/ 2749119 h 2978150"/>
              <a:gd name="connsiteX19" fmla="*/ 1025296 w 1283351"/>
              <a:gd name="connsiteY19" fmla="*/ 1731178 h 2978150"/>
              <a:gd name="connsiteX20" fmla="*/ 1025296 w 1283351"/>
              <a:gd name="connsiteY20" fmla="*/ 1731181 h 2978150"/>
              <a:gd name="connsiteX21" fmla="*/ 1025295 w 1283351"/>
              <a:gd name="connsiteY21" fmla="*/ 2765642 h 2978150"/>
              <a:gd name="connsiteX22" fmla="*/ 1015157 w 1283351"/>
              <a:gd name="connsiteY22" fmla="*/ 2715423 h 2978150"/>
              <a:gd name="connsiteX23" fmla="*/ 896269 w 1283351"/>
              <a:gd name="connsiteY23" fmla="*/ 2636619 h 2978150"/>
              <a:gd name="connsiteX24" fmla="*/ 777382 w 1283351"/>
              <a:gd name="connsiteY24" fmla="*/ 2715423 h 2978150"/>
              <a:gd name="connsiteX25" fmla="*/ 767618 w 1283351"/>
              <a:gd name="connsiteY25" fmla="*/ 2763784 h 2978150"/>
              <a:gd name="connsiteX26" fmla="*/ 767618 w 1283351"/>
              <a:gd name="connsiteY26" fmla="*/ 2849123 h 2978150"/>
              <a:gd name="connsiteX27" fmla="*/ 638591 w 1283351"/>
              <a:gd name="connsiteY27" fmla="*/ 2978150 h 2978150"/>
              <a:gd name="connsiteX28" fmla="*/ 638592 w 1283351"/>
              <a:gd name="connsiteY28" fmla="*/ 2978149 h 2978150"/>
              <a:gd name="connsiteX29" fmla="*/ 509565 w 1283351"/>
              <a:gd name="connsiteY29" fmla="*/ 2849122 h 2978150"/>
              <a:gd name="connsiteX30" fmla="*/ 509565 w 1283351"/>
              <a:gd name="connsiteY30" fmla="*/ 1744815 h 2978150"/>
              <a:gd name="connsiteX31" fmla="*/ 509565 w 1283351"/>
              <a:gd name="connsiteY31" fmla="*/ 1744818 h 2978150"/>
              <a:gd name="connsiteX32" fmla="*/ 509564 w 1283351"/>
              <a:gd name="connsiteY32" fmla="*/ 2255102 h 2978150"/>
              <a:gd name="connsiteX33" fmla="*/ 499426 w 1283351"/>
              <a:gd name="connsiteY33" fmla="*/ 2204883 h 2978150"/>
              <a:gd name="connsiteX34" fmla="*/ 380538 w 1283351"/>
              <a:gd name="connsiteY34" fmla="*/ 2126079 h 2978150"/>
              <a:gd name="connsiteX35" fmla="*/ 261651 w 1283351"/>
              <a:gd name="connsiteY35" fmla="*/ 2204883 h 2978150"/>
              <a:gd name="connsiteX36" fmla="*/ 258053 w 1283351"/>
              <a:gd name="connsiteY36" fmla="*/ 2222702 h 2978150"/>
              <a:gd name="connsiteX37" fmla="*/ 258053 w 1283351"/>
              <a:gd name="connsiteY37" fmla="*/ 2311620 h 2978150"/>
              <a:gd name="connsiteX38" fmla="*/ 129026 w 1283351"/>
              <a:gd name="connsiteY38" fmla="*/ 2440647 h 2978150"/>
              <a:gd name="connsiteX39" fmla="*/ 129027 w 1283351"/>
              <a:gd name="connsiteY39" fmla="*/ 2440646 h 2978150"/>
              <a:gd name="connsiteX40" fmla="*/ 0 w 1283351"/>
              <a:gd name="connsiteY40" fmla="*/ 2311619 h 2978150"/>
              <a:gd name="connsiteX41" fmla="*/ 0 w 1283351"/>
              <a:gd name="connsiteY41" fmla="*/ 276727 h 2978150"/>
              <a:gd name="connsiteX42" fmla="*/ 1 w 1283351"/>
              <a:gd name="connsiteY42" fmla="*/ 276727 h 2978150"/>
              <a:gd name="connsiteX43" fmla="*/ 1 w 1283351"/>
              <a:gd name="connsiteY43" fmla="*/ 129027 h 2978150"/>
              <a:gd name="connsiteX0" fmla="*/ 1 w 1283351"/>
              <a:gd name="connsiteY0" fmla="*/ 129027 h 2978150"/>
              <a:gd name="connsiteX1" fmla="*/ 523117 w 1283351"/>
              <a:gd name="connsiteY1" fmla="*/ 78804 h 2978150"/>
              <a:gd name="connsiteX2" fmla="*/ 642005 w 1283351"/>
              <a:gd name="connsiteY2" fmla="*/ 0 h 2978150"/>
              <a:gd name="connsiteX3" fmla="*/ 760891 w 1283351"/>
              <a:gd name="connsiteY3" fmla="*/ 78804 h 2978150"/>
              <a:gd name="connsiteX4" fmla="*/ 769467 w 1283351"/>
              <a:gd name="connsiteY4" fmla="*/ 121283 h 2978150"/>
              <a:gd name="connsiteX5" fmla="*/ 778043 w 1283351"/>
              <a:gd name="connsiteY5" fmla="*/ 78804 h 2978150"/>
              <a:gd name="connsiteX6" fmla="*/ 896930 w 1283351"/>
              <a:gd name="connsiteY6" fmla="*/ 0 h 2978150"/>
              <a:gd name="connsiteX7" fmla="*/ 1015817 w 1283351"/>
              <a:gd name="connsiteY7" fmla="*/ 78804 h 2978150"/>
              <a:gd name="connsiteX8" fmla="*/ 1025628 w 1283351"/>
              <a:gd name="connsiteY8" fmla="*/ 127398 h 2978150"/>
              <a:gd name="connsiteX9" fmla="*/ 1035439 w 1283351"/>
              <a:gd name="connsiteY9" fmla="*/ 78804 h 2978150"/>
              <a:gd name="connsiteX10" fmla="*/ 1154325 w 1283351"/>
              <a:gd name="connsiteY10" fmla="*/ 0 h 2978150"/>
              <a:gd name="connsiteX11" fmla="*/ 1283351 w 1283351"/>
              <a:gd name="connsiteY11" fmla="*/ 129027 h 2978150"/>
              <a:gd name="connsiteX12" fmla="*/ 1283350 w 1283351"/>
              <a:gd name="connsiteY12" fmla="*/ 1727909 h 2978150"/>
              <a:gd name="connsiteX13" fmla="*/ 1283350 w 1283351"/>
              <a:gd name="connsiteY13" fmla="*/ 1727912 h 2978150"/>
              <a:gd name="connsiteX14" fmla="*/ 1283349 w 1283351"/>
              <a:gd name="connsiteY14" fmla="*/ 2749120 h 2978150"/>
              <a:gd name="connsiteX15" fmla="*/ 1154322 w 1283351"/>
              <a:gd name="connsiteY15" fmla="*/ 2878147 h 2978150"/>
              <a:gd name="connsiteX16" fmla="*/ 1154323 w 1283351"/>
              <a:gd name="connsiteY16" fmla="*/ 2878146 h 2978150"/>
              <a:gd name="connsiteX17" fmla="*/ 1025296 w 1283351"/>
              <a:gd name="connsiteY17" fmla="*/ 2749119 h 2978150"/>
              <a:gd name="connsiteX18" fmla="*/ 1025296 w 1283351"/>
              <a:gd name="connsiteY18" fmla="*/ 1731178 h 2978150"/>
              <a:gd name="connsiteX19" fmla="*/ 1025296 w 1283351"/>
              <a:gd name="connsiteY19" fmla="*/ 1731181 h 2978150"/>
              <a:gd name="connsiteX20" fmla="*/ 1025295 w 1283351"/>
              <a:gd name="connsiteY20" fmla="*/ 2765642 h 2978150"/>
              <a:gd name="connsiteX21" fmla="*/ 1015157 w 1283351"/>
              <a:gd name="connsiteY21" fmla="*/ 2715423 h 2978150"/>
              <a:gd name="connsiteX22" fmla="*/ 896269 w 1283351"/>
              <a:gd name="connsiteY22" fmla="*/ 2636619 h 2978150"/>
              <a:gd name="connsiteX23" fmla="*/ 777382 w 1283351"/>
              <a:gd name="connsiteY23" fmla="*/ 2715423 h 2978150"/>
              <a:gd name="connsiteX24" fmla="*/ 767618 w 1283351"/>
              <a:gd name="connsiteY24" fmla="*/ 2763784 h 2978150"/>
              <a:gd name="connsiteX25" fmla="*/ 767618 w 1283351"/>
              <a:gd name="connsiteY25" fmla="*/ 2849123 h 2978150"/>
              <a:gd name="connsiteX26" fmla="*/ 638591 w 1283351"/>
              <a:gd name="connsiteY26" fmla="*/ 2978150 h 2978150"/>
              <a:gd name="connsiteX27" fmla="*/ 638592 w 1283351"/>
              <a:gd name="connsiteY27" fmla="*/ 2978149 h 2978150"/>
              <a:gd name="connsiteX28" fmla="*/ 509565 w 1283351"/>
              <a:gd name="connsiteY28" fmla="*/ 2849122 h 2978150"/>
              <a:gd name="connsiteX29" fmla="*/ 509565 w 1283351"/>
              <a:gd name="connsiteY29" fmla="*/ 1744815 h 2978150"/>
              <a:gd name="connsiteX30" fmla="*/ 509565 w 1283351"/>
              <a:gd name="connsiteY30" fmla="*/ 1744818 h 2978150"/>
              <a:gd name="connsiteX31" fmla="*/ 509564 w 1283351"/>
              <a:gd name="connsiteY31" fmla="*/ 2255102 h 2978150"/>
              <a:gd name="connsiteX32" fmla="*/ 499426 w 1283351"/>
              <a:gd name="connsiteY32" fmla="*/ 2204883 h 2978150"/>
              <a:gd name="connsiteX33" fmla="*/ 380538 w 1283351"/>
              <a:gd name="connsiteY33" fmla="*/ 2126079 h 2978150"/>
              <a:gd name="connsiteX34" fmla="*/ 261651 w 1283351"/>
              <a:gd name="connsiteY34" fmla="*/ 2204883 h 2978150"/>
              <a:gd name="connsiteX35" fmla="*/ 258053 w 1283351"/>
              <a:gd name="connsiteY35" fmla="*/ 2222702 h 2978150"/>
              <a:gd name="connsiteX36" fmla="*/ 258053 w 1283351"/>
              <a:gd name="connsiteY36" fmla="*/ 2311620 h 2978150"/>
              <a:gd name="connsiteX37" fmla="*/ 129026 w 1283351"/>
              <a:gd name="connsiteY37" fmla="*/ 2440647 h 2978150"/>
              <a:gd name="connsiteX38" fmla="*/ 129027 w 1283351"/>
              <a:gd name="connsiteY38" fmla="*/ 2440646 h 2978150"/>
              <a:gd name="connsiteX39" fmla="*/ 0 w 1283351"/>
              <a:gd name="connsiteY39" fmla="*/ 2311619 h 2978150"/>
              <a:gd name="connsiteX40" fmla="*/ 0 w 1283351"/>
              <a:gd name="connsiteY40" fmla="*/ 276727 h 2978150"/>
              <a:gd name="connsiteX41" fmla="*/ 1 w 1283351"/>
              <a:gd name="connsiteY41" fmla="*/ 276727 h 2978150"/>
              <a:gd name="connsiteX42" fmla="*/ 1 w 1283351"/>
              <a:gd name="connsiteY42" fmla="*/ 129027 h 2978150"/>
              <a:gd name="connsiteX0" fmla="*/ 1 w 1283351"/>
              <a:gd name="connsiteY0" fmla="*/ 129027 h 2978150"/>
              <a:gd name="connsiteX1" fmla="*/ 642005 w 1283351"/>
              <a:gd name="connsiteY1" fmla="*/ 0 h 2978150"/>
              <a:gd name="connsiteX2" fmla="*/ 760891 w 1283351"/>
              <a:gd name="connsiteY2" fmla="*/ 78804 h 2978150"/>
              <a:gd name="connsiteX3" fmla="*/ 769467 w 1283351"/>
              <a:gd name="connsiteY3" fmla="*/ 121283 h 2978150"/>
              <a:gd name="connsiteX4" fmla="*/ 778043 w 1283351"/>
              <a:gd name="connsiteY4" fmla="*/ 78804 h 2978150"/>
              <a:gd name="connsiteX5" fmla="*/ 896930 w 1283351"/>
              <a:gd name="connsiteY5" fmla="*/ 0 h 2978150"/>
              <a:gd name="connsiteX6" fmla="*/ 1015817 w 1283351"/>
              <a:gd name="connsiteY6" fmla="*/ 78804 h 2978150"/>
              <a:gd name="connsiteX7" fmla="*/ 1025628 w 1283351"/>
              <a:gd name="connsiteY7" fmla="*/ 127398 h 2978150"/>
              <a:gd name="connsiteX8" fmla="*/ 1035439 w 1283351"/>
              <a:gd name="connsiteY8" fmla="*/ 78804 h 2978150"/>
              <a:gd name="connsiteX9" fmla="*/ 1154325 w 1283351"/>
              <a:gd name="connsiteY9" fmla="*/ 0 h 2978150"/>
              <a:gd name="connsiteX10" fmla="*/ 1283351 w 1283351"/>
              <a:gd name="connsiteY10" fmla="*/ 129027 h 2978150"/>
              <a:gd name="connsiteX11" fmla="*/ 1283350 w 1283351"/>
              <a:gd name="connsiteY11" fmla="*/ 1727909 h 2978150"/>
              <a:gd name="connsiteX12" fmla="*/ 1283350 w 1283351"/>
              <a:gd name="connsiteY12" fmla="*/ 1727912 h 2978150"/>
              <a:gd name="connsiteX13" fmla="*/ 1283349 w 1283351"/>
              <a:gd name="connsiteY13" fmla="*/ 2749120 h 2978150"/>
              <a:gd name="connsiteX14" fmla="*/ 1154322 w 1283351"/>
              <a:gd name="connsiteY14" fmla="*/ 2878147 h 2978150"/>
              <a:gd name="connsiteX15" fmla="*/ 1154323 w 1283351"/>
              <a:gd name="connsiteY15" fmla="*/ 2878146 h 2978150"/>
              <a:gd name="connsiteX16" fmla="*/ 1025296 w 1283351"/>
              <a:gd name="connsiteY16" fmla="*/ 2749119 h 2978150"/>
              <a:gd name="connsiteX17" fmla="*/ 1025296 w 1283351"/>
              <a:gd name="connsiteY17" fmla="*/ 1731178 h 2978150"/>
              <a:gd name="connsiteX18" fmla="*/ 1025296 w 1283351"/>
              <a:gd name="connsiteY18" fmla="*/ 1731181 h 2978150"/>
              <a:gd name="connsiteX19" fmla="*/ 1025295 w 1283351"/>
              <a:gd name="connsiteY19" fmla="*/ 2765642 h 2978150"/>
              <a:gd name="connsiteX20" fmla="*/ 1015157 w 1283351"/>
              <a:gd name="connsiteY20" fmla="*/ 2715423 h 2978150"/>
              <a:gd name="connsiteX21" fmla="*/ 896269 w 1283351"/>
              <a:gd name="connsiteY21" fmla="*/ 2636619 h 2978150"/>
              <a:gd name="connsiteX22" fmla="*/ 777382 w 1283351"/>
              <a:gd name="connsiteY22" fmla="*/ 2715423 h 2978150"/>
              <a:gd name="connsiteX23" fmla="*/ 767618 w 1283351"/>
              <a:gd name="connsiteY23" fmla="*/ 2763784 h 2978150"/>
              <a:gd name="connsiteX24" fmla="*/ 767618 w 1283351"/>
              <a:gd name="connsiteY24" fmla="*/ 2849123 h 2978150"/>
              <a:gd name="connsiteX25" fmla="*/ 638591 w 1283351"/>
              <a:gd name="connsiteY25" fmla="*/ 2978150 h 2978150"/>
              <a:gd name="connsiteX26" fmla="*/ 638592 w 1283351"/>
              <a:gd name="connsiteY26" fmla="*/ 2978149 h 2978150"/>
              <a:gd name="connsiteX27" fmla="*/ 509565 w 1283351"/>
              <a:gd name="connsiteY27" fmla="*/ 2849122 h 2978150"/>
              <a:gd name="connsiteX28" fmla="*/ 509565 w 1283351"/>
              <a:gd name="connsiteY28" fmla="*/ 1744815 h 2978150"/>
              <a:gd name="connsiteX29" fmla="*/ 509565 w 1283351"/>
              <a:gd name="connsiteY29" fmla="*/ 1744818 h 2978150"/>
              <a:gd name="connsiteX30" fmla="*/ 509564 w 1283351"/>
              <a:gd name="connsiteY30" fmla="*/ 2255102 h 2978150"/>
              <a:gd name="connsiteX31" fmla="*/ 499426 w 1283351"/>
              <a:gd name="connsiteY31" fmla="*/ 2204883 h 2978150"/>
              <a:gd name="connsiteX32" fmla="*/ 380538 w 1283351"/>
              <a:gd name="connsiteY32" fmla="*/ 2126079 h 2978150"/>
              <a:gd name="connsiteX33" fmla="*/ 261651 w 1283351"/>
              <a:gd name="connsiteY33" fmla="*/ 2204883 h 2978150"/>
              <a:gd name="connsiteX34" fmla="*/ 258053 w 1283351"/>
              <a:gd name="connsiteY34" fmla="*/ 2222702 h 2978150"/>
              <a:gd name="connsiteX35" fmla="*/ 258053 w 1283351"/>
              <a:gd name="connsiteY35" fmla="*/ 2311620 h 2978150"/>
              <a:gd name="connsiteX36" fmla="*/ 129026 w 1283351"/>
              <a:gd name="connsiteY36" fmla="*/ 2440647 h 2978150"/>
              <a:gd name="connsiteX37" fmla="*/ 129027 w 1283351"/>
              <a:gd name="connsiteY37" fmla="*/ 2440646 h 2978150"/>
              <a:gd name="connsiteX38" fmla="*/ 0 w 1283351"/>
              <a:gd name="connsiteY38" fmla="*/ 2311619 h 2978150"/>
              <a:gd name="connsiteX39" fmla="*/ 0 w 1283351"/>
              <a:gd name="connsiteY39" fmla="*/ 276727 h 2978150"/>
              <a:gd name="connsiteX40" fmla="*/ 1 w 1283351"/>
              <a:gd name="connsiteY40" fmla="*/ 276727 h 2978150"/>
              <a:gd name="connsiteX41" fmla="*/ 1 w 1283351"/>
              <a:gd name="connsiteY41" fmla="*/ 129027 h 2978150"/>
              <a:gd name="connsiteX0" fmla="*/ 1 w 1283351"/>
              <a:gd name="connsiteY0" fmla="*/ 129027 h 2978150"/>
              <a:gd name="connsiteX1" fmla="*/ 760891 w 1283351"/>
              <a:gd name="connsiteY1" fmla="*/ 78804 h 2978150"/>
              <a:gd name="connsiteX2" fmla="*/ 769467 w 1283351"/>
              <a:gd name="connsiteY2" fmla="*/ 121283 h 2978150"/>
              <a:gd name="connsiteX3" fmla="*/ 778043 w 1283351"/>
              <a:gd name="connsiteY3" fmla="*/ 78804 h 2978150"/>
              <a:gd name="connsiteX4" fmla="*/ 896930 w 1283351"/>
              <a:gd name="connsiteY4" fmla="*/ 0 h 2978150"/>
              <a:gd name="connsiteX5" fmla="*/ 1015817 w 1283351"/>
              <a:gd name="connsiteY5" fmla="*/ 78804 h 2978150"/>
              <a:gd name="connsiteX6" fmla="*/ 1025628 w 1283351"/>
              <a:gd name="connsiteY6" fmla="*/ 127398 h 2978150"/>
              <a:gd name="connsiteX7" fmla="*/ 1035439 w 1283351"/>
              <a:gd name="connsiteY7" fmla="*/ 78804 h 2978150"/>
              <a:gd name="connsiteX8" fmla="*/ 1154325 w 1283351"/>
              <a:gd name="connsiteY8" fmla="*/ 0 h 2978150"/>
              <a:gd name="connsiteX9" fmla="*/ 1283351 w 1283351"/>
              <a:gd name="connsiteY9" fmla="*/ 129027 h 2978150"/>
              <a:gd name="connsiteX10" fmla="*/ 1283350 w 1283351"/>
              <a:gd name="connsiteY10" fmla="*/ 1727909 h 2978150"/>
              <a:gd name="connsiteX11" fmla="*/ 1283350 w 1283351"/>
              <a:gd name="connsiteY11" fmla="*/ 1727912 h 2978150"/>
              <a:gd name="connsiteX12" fmla="*/ 1283349 w 1283351"/>
              <a:gd name="connsiteY12" fmla="*/ 2749120 h 2978150"/>
              <a:gd name="connsiteX13" fmla="*/ 1154322 w 1283351"/>
              <a:gd name="connsiteY13" fmla="*/ 2878147 h 2978150"/>
              <a:gd name="connsiteX14" fmla="*/ 1154323 w 1283351"/>
              <a:gd name="connsiteY14" fmla="*/ 2878146 h 2978150"/>
              <a:gd name="connsiteX15" fmla="*/ 1025296 w 1283351"/>
              <a:gd name="connsiteY15" fmla="*/ 2749119 h 2978150"/>
              <a:gd name="connsiteX16" fmla="*/ 1025296 w 1283351"/>
              <a:gd name="connsiteY16" fmla="*/ 1731178 h 2978150"/>
              <a:gd name="connsiteX17" fmla="*/ 1025296 w 1283351"/>
              <a:gd name="connsiteY17" fmla="*/ 1731181 h 2978150"/>
              <a:gd name="connsiteX18" fmla="*/ 1025295 w 1283351"/>
              <a:gd name="connsiteY18" fmla="*/ 2765642 h 2978150"/>
              <a:gd name="connsiteX19" fmla="*/ 1015157 w 1283351"/>
              <a:gd name="connsiteY19" fmla="*/ 2715423 h 2978150"/>
              <a:gd name="connsiteX20" fmla="*/ 896269 w 1283351"/>
              <a:gd name="connsiteY20" fmla="*/ 2636619 h 2978150"/>
              <a:gd name="connsiteX21" fmla="*/ 777382 w 1283351"/>
              <a:gd name="connsiteY21" fmla="*/ 2715423 h 2978150"/>
              <a:gd name="connsiteX22" fmla="*/ 767618 w 1283351"/>
              <a:gd name="connsiteY22" fmla="*/ 2763784 h 2978150"/>
              <a:gd name="connsiteX23" fmla="*/ 767618 w 1283351"/>
              <a:gd name="connsiteY23" fmla="*/ 2849123 h 2978150"/>
              <a:gd name="connsiteX24" fmla="*/ 638591 w 1283351"/>
              <a:gd name="connsiteY24" fmla="*/ 2978150 h 2978150"/>
              <a:gd name="connsiteX25" fmla="*/ 638592 w 1283351"/>
              <a:gd name="connsiteY25" fmla="*/ 2978149 h 2978150"/>
              <a:gd name="connsiteX26" fmla="*/ 509565 w 1283351"/>
              <a:gd name="connsiteY26" fmla="*/ 2849122 h 2978150"/>
              <a:gd name="connsiteX27" fmla="*/ 509565 w 1283351"/>
              <a:gd name="connsiteY27" fmla="*/ 1744815 h 2978150"/>
              <a:gd name="connsiteX28" fmla="*/ 509565 w 1283351"/>
              <a:gd name="connsiteY28" fmla="*/ 1744818 h 2978150"/>
              <a:gd name="connsiteX29" fmla="*/ 509564 w 1283351"/>
              <a:gd name="connsiteY29" fmla="*/ 2255102 h 2978150"/>
              <a:gd name="connsiteX30" fmla="*/ 499426 w 1283351"/>
              <a:gd name="connsiteY30" fmla="*/ 2204883 h 2978150"/>
              <a:gd name="connsiteX31" fmla="*/ 380538 w 1283351"/>
              <a:gd name="connsiteY31" fmla="*/ 2126079 h 2978150"/>
              <a:gd name="connsiteX32" fmla="*/ 261651 w 1283351"/>
              <a:gd name="connsiteY32" fmla="*/ 2204883 h 2978150"/>
              <a:gd name="connsiteX33" fmla="*/ 258053 w 1283351"/>
              <a:gd name="connsiteY33" fmla="*/ 2222702 h 2978150"/>
              <a:gd name="connsiteX34" fmla="*/ 258053 w 1283351"/>
              <a:gd name="connsiteY34" fmla="*/ 2311620 h 2978150"/>
              <a:gd name="connsiteX35" fmla="*/ 129026 w 1283351"/>
              <a:gd name="connsiteY35" fmla="*/ 2440647 h 2978150"/>
              <a:gd name="connsiteX36" fmla="*/ 129027 w 1283351"/>
              <a:gd name="connsiteY36" fmla="*/ 2440646 h 2978150"/>
              <a:gd name="connsiteX37" fmla="*/ 0 w 1283351"/>
              <a:gd name="connsiteY37" fmla="*/ 2311619 h 2978150"/>
              <a:gd name="connsiteX38" fmla="*/ 0 w 1283351"/>
              <a:gd name="connsiteY38" fmla="*/ 276727 h 2978150"/>
              <a:gd name="connsiteX39" fmla="*/ 1 w 1283351"/>
              <a:gd name="connsiteY39" fmla="*/ 276727 h 2978150"/>
              <a:gd name="connsiteX40" fmla="*/ 1 w 1283351"/>
              <a:gd name="connsiteY40" fmla="*/ 129027 h 2978150"/>
              <a:gd name="connsiteX0" fmla="*/ 1 w 1283351"/>
              <a:gd name="connsiteY0" fmla="*/ 129027 h 2978150"/>
              <a:gd name="connsiteX1" fmla="*/ 769467 w 1283351"/>
              <a:gd name="connsiteY1" fmla="*/ 121283 h 2978150"/>
              <a:gd name="connsiteX2" fmla="*/ 778043 w 1283351"/>
              <a:gd name="connsiteY2" fmla="*/ 78804 h 2978150"/>
              <a:gd name="connsiteX3" fmla="*/ 896930 w 1283351"/>
              <a:gd name="connsiteY3" fmla="*/ 0 h 2978150"/>
              <a:gd name="connsiteX4" fmla="*/ 1015817 w 1283351"/>
              <a:gd name="connsiteY4" fmla="*/ 78804 h 2978150"/>
              <a:gd name="connsiteX5" fmla="*/ 1025628 w 1283351"/>
              <a:gd name="connsiteY5" fmla="*/ 127398 h 2978150"/>
              <a:gd name="connsiteX6" fmla="*/ 1035439 w 1283351"/>
              <a:gd name="connsiteY6" fmla="*/ 78804 h 2978150"/>
              <a:gd name="connsiteX7" fmla="*/ 1154325 w 1283351"/>
              <a:gd name="connsiteY7" fmla="*/ 0 h 2978150"/>
              <a:gd name="connsiteX8" fmla="*/ 1283351 w 1283351"/>
              <a:gd name="connsiteY8" fmla="*/ 129027 h 2978150"/>
              <a:gd name="connsiteX9" fmla="*/ 1283350 w 1283351"/>
              <a:gd name="connsiteY9" fmla="*/ 1727909 h 2978150"/>
              <a:gd name="connsiteX10" fmla="*/ 1283350 w 1283351"/>
              <a:gd name="connsiteY10" fmla="*/ 1727912 h 2978150"/>
              <a:gd name="connsiteX11" fmla="*/ 1283349 w 1283351"/>
              <a:gd name="connsiteY11" fmla="*/ 2749120 h 2978150"/>
              <a:gd name="connsiteX12" fmla="*/ 1154322 w 1283351"/>
              <a:gd name="connsiteY12" fmla="*/ 2878147 h 2978150"/>
              <a:gd name="connsiteX13" fmla="*/ 1154323 w 1283351"/>
              <a:gd name="connsiteY13" fmla="*/ 2878146 h 2978150"/>
              <a:gd name="connsiteX14" fmla="*/ 1025296 w 1283351"/>
              <a:gd name="connsiteY14" fmla="*/ 2749119 h 2978150"/>
              <a:gd name="connsiteX15" fmla="*/ 1025296 w 1283351"/>
              <a:gd name="connsiteY15" fmla="*/ 1731178 h 2978150"/>
              <a:gd name="connsiteX16" fmla="*/ 1025296 w 1283351"/>
              <a:gd name="connsiteY16" fmla="*/ 1731181 h 2978150"/>
              <a:gd name="connsiteX17" fmla="*/ 1025295 w 1283351"/>
              <a:gd name="connsiteY17" fmla="*/ 2765642 h 2978150"/>
              <a:gd name="connsiteX18" fmla="*/ 1015157 w 1283351"/>
              <a:gd name="connsiteY18" fmla="*/ 2715423 h 2978150"/>
              <a:gd name="connsiteX19" fmla="*/ 896269 w 1283351"/>
              <a:gd name="connsiteY19" fmla="*/ 2636619 h 2978150"/>
              <a:gd name="connsiteX20" fmla="*/ 777382 w 1283351"/>
              <a:gd name="connsiteY20" fmla="*/ 2715423 h 2978150"/>
              <a:gd name="connsiteX21" fmla="*/ 767618 w 1283351"/>
              <a:gd name="connsiteY21" fmla="*/ 2763784 h 2978150"/>
              <a:gd name="connsiteX22" fmla="*/ 767618 w 1283351"/>
              <a:gd name="connsiteY22" fmla="*/ 2849123 h 2978150"/>
              <a:gd name="connsiteX23" fmla="*/ 638591 w 1283351"/>
              <a:gd name="connsiteY23" fmla="*/ 2978150 h 2978150"/>
              <a:gd name="connsiteX24" fmla="*/ 638592 w 1283351"/>
              <a:gd name="connsiteY24" fmla="*/ 2978149 h 2978150"/>
              <a:gd name="connsiteX25" fmla="*/ 509565 w 1283351"/>
              <a:gd name="connsiteY25" fmla="*/ 2849122 h 2978150"/>
              <a:gd name="connsiteX26" fmla="*/ 509565 w 1283351"/>
              <a:gd name="connsiteY26" fmla="*/ 1744815 h 2978150"/>
              <a:gd name="connsiteX27" fmla="*/ 509565 w 1283351"/>
              <a:gd name="connsiteY27" fmla="*/ 1744818 h 2978150"/>
              <a:gd name="connsiteX28" fmla="*/ 509564 w 1283351"/>
              <a:gd name="connsiteY28" fmla="*/ 2255102 h 2978150"/>
              <a:gd name="connsiteX29" fmla="*/ 499426 w 1283351"/>
              <a:gd name="connsiteY29" fmla="*/ 2204883 h 2978150"/>
              <a:gd name="connsiteX30" fmla="*/ 380538 w 1283351"/>
              <a:gd name="connsiteY30" fmla="*/ 2126079 h 2978150"/>
              <a:gd name="connsiteX31" fmla="*/ 261651 w 1283351"/>
              <a:gd name="connsiteY31" fmla="*/ 2204883 h 2978150"/>
              <a:gd name="connsiteX32" fmla="*/ 258053 w 1283351"/>
              <a:gd name="connsiteY32" fmla="*/ 2222702 h 2978150"/>
              <a:gd name="connsiteX33" fmla="*/ 258053 w 1283351"/>
              <a:gd name="connsiteY33" fmla="*/ 2311620 h 2978150"/>
              <a:gd name="connsiteX34" fmla="*/ 129026 w 1283351"/>
              <a:gd name="connsiteY34" fmla="*/ 2440647 h 2978150"/>
              <a:gd name="connsiteX35" fmla="*/ 129027 w 1283351"/>
              <a:gd name="connsiteY35" fmla="*/ 2440646 h 2978150"/>
              <a:gd name="connsiteX36" fmla="*/ 0 w 1283351"/>
              <a:gd name="connsiteY36" fmla="*/ 2311619 h 2978150"/>
              <a:gd name="connsiteX37" fmla="*/ 0 w 1283351"/>
              <a:gd name="connsiteY37" fmla="*/ 276727 h 2978150"/>
              <a:gd name="connsiteX38" fmla="*/ 1 w 1283351"/>
              <a:gd name="connsiteY38" fmla="*/ 276727 h 2978150"/>
              <a:gd name="connsiteX39" fmla="*/ 1 w 1283351"/>
              <a:gd name="connsiteY39" fmla="*/ 129027 h 2978150"/>
              <a:gd name="connsiteX0" fmla="*/ 1 w 1283351"/>
              <a:gd name="connsiteY0" fmla="*/ 129027 h 2978150"/>
              <a:gd name="connsiteX1" fmla="*/ 778043 w 1283351"/>
              <a:gd name="connsiteY1" fmla="*/ 78804 h 2978150"/>
              <a:gd name="connsiteX2" fmla="*/ 896930 w 1283351"/>
              <a:gd name="connsiteY2" fmla="*/ 0 h 2978150"/>
              <a:gd name="connsiteX3" fmla="*/ 1015817 w 1283351"/>
              <a:gd name="connsiteY3" fmla="*/ 78804 h 2978150"/>
              <a:gd name="connsiteX4" fmla="*/ 1025628 w 1283351"/>
              <a:gd name="connsiteY4" fmla="*/ 127398 h 2978150"/>
              <a:gd name="connsiteX5" fmla="*/ 1035439 w 1283351"/>
              <a:gd name="connsiteY5" fmla="*/ 78804 h 2978150"/>
              <a:gd name="connsiteX6" fmla="*/ 1154325 w 1283351"/>
              <a:gd name="connsiteY6" fmla="*/ 0 h 2978150"/>
              <a:gd name="connsiteX7" fmla="*/ 1283351 w 1283351"/>
              <a:gd name="connsiteY7" fmla="*/ 129027 h 2978150"/>
              <a:gd name="connsiteX8" fmla="*/ 1283350 w 1283351"/>
              <a:gd name="connsiteY8" fmla="*/ 1727909 h 2978150"/>
              <a:gd name="connsiteX9" fmla="*/ 1283350 w 1283351"/>
              <a:gd name="connsiteY9" fmla="*/ 1727912 h 2978150"/>
              <a:gd name="connsiteX10" fmla="*/ 1283349 w 1283351"/>
              <a:gd name="connsiteY10" fmla="*/ 2749120 h 2978150"/>
              <a:gd name="connsiteX11" fmla="*/ 1154322 w 1283351"/>
              <a:gd name="connsiteY11" fmla="*/ 2878147 h 2978150"/>
              <a:gd name="connsiteX12" fmla="*/ 1154323 w 1283351"/>
              <a:gd name="connsiteY12" fmla="*/ 2878146 h 2978150"/>
              <a:gd name="connsiteX13" fmla="*/ 1025296 w 1283351"/>
              <a:gd name="connsiteY13" fmla="*/ 2749119 h 2978150"/>
              <a:gd name="connsiteX14" fmla="*/ 1025296 w 1283351"/>
              <a:gd name="connsiteY14" fmla="*/ 1731178 h 2978150"/>
              <a:gd name="connsiteX15" fmla="*/ 1025296 w 1283351"/>
              <a:gd name="connsiteY15" fmla="*/ 1731181 h 2978150"/>
              <a:gd name="connsiteX16" fmla="*/ 1025295 w 1283351"/>
              <a:gd name="connsiteY16" fmla="*/ 2765642 h 2978150"/>
              <a:gd name="connsiteX17" fmla="*/ 1015157 w 1283351"/>
              <a:gd name="connsiteY17" fmla="*/ 2715423 h 2978150"/>
              <a:gd name="connsiteX18" fmla="*/ 896269 w 1283351"/>
              <a:gd name="connsiteY18" fmla="*/ 2636619 h 2978150"/>
              <a:gd name="connsiteX19" fmla="*/ 777382 w 1283351"/>
              <a:gd name="connsiteY19" fmla="*/ 2715423 h 2978150"/>
              <a:gd name="connsiteX20" fmla="*/ 767618 w 1283351"/>
              <a:gd name="connsiteY20" fmla="*/ 2763784 h 2978150"/>
              <a:gd name="connsiteX21" fmla="*/ 767618 w 1283351"/>
              <a:gd name="connsiteY21" fmla="*/ 2849123 h 2978150"/>
              <a:gd name="connsiteX22" fmla="*/ 638591 w 1283351"/>
              <a:gd name="connsiteY22" fmla="*/ 2978150 h 2978150"/>
              <a:gd name="connsiteX23" fmla="*/ 638592 w 1283351"/>
              <a:gd name="connsiteY23" fmla="*/ 2978149 h 2978150"/>
              <a:gd name="connsiteX24" fmla="*/ 509565 w 1283351"/>
              <a:gd name="connsiteY24" fmla="*/ 2849122 h 2978150"/>
              <a:gd name="connsiteX25" fmla="*/ 509565 w 1283351"/>
              <a:gd name="connsiteY25" fmla="*/ 1744815 h 2978150"/>
              <a:gd name="connsiteX26" fmla="*/ 509565 w 1283351"/>
              <a:gd name="connsiteY26" fmla="*/ 1744818 h 2978150"/>
              <a:gd name="connsiteX27" fmla="*/ 509564 w 1283351"/>
              <a:gd name="connsiteY27" fmla="*/ 2255102 h 2978150"/>
              <a:gd name="connsiteX28" fmla="*/ 499426 w 1283351"/>
              <a:gd name="connsiteY28" fmla="*/ 2204883 h 2978150"/>
              <a:gd name="connsiteX29" fmla="*/ 380538 w 1283351"/>
              <a:gd name="connsiteY29" fmla="*/ 2126079 h 2978150"/>
              <a:gd name="connsiteX30" fmla="*/ 261651 w 1283351"/>
              <a:gd name="connsiteY30" fmla="*/ 2204883 h 2978150"/>
              <a:gd name="connsiteX31" fmla="*/ 258053 w 1283351"/>
              <a:gd name="connsiteY31" fmla="*/ 2222702 h 2978150"/>
              <a:gd name="connsiteX32" fmla="*/ 258053 w 1283351"/>
              <a:gd name="connsiteY32" fmla="*/ 2311620 h 2978150"/>
              <a:gd name="connsiteX33" fmla="*/ 129026 w 1283351"/>
              <a:gd name="connsiteY33" fmla="*/ 2440647 h 2978150"/>
              <a:gd name="connsiteX34" fmla="*/ 129027 w 1283351"/>
              <a:gd name="connsiteY34" fmla="*/ 2440646 h 2978150"/>
              <a:gd name="connsiteX35" fmla="*/ 0 w 1283351"/>
              <a:gd name="connsiteY35" fmla="*/ 2311619 h 2978150"/>
              <a:gd name="connsiteX36" fmla="*/ 0 w 1283351"/>
              <a:gd name="connsiteY36" fmla="*/ 276727 h 2978150"/>
              <a:gd name="connsiteX37" fmla="*/ 1 w 1283351"/>
              <a:gd name="connsiteY37" fmla="*/ 276727 h 2978150"/>
              <a:gd name="connsiteX38" fmla="*/ 1 w 1283351"/>
              <a:gd name="connsiteY38" fmla="*/ 129027 h 2978150"/>
              <a:gd name="connsiteX0" fmla="*/ 1 w 1283351"/>
              <a:gd name="connsiteY0" fmla="*/ 129027 h 2978150"/>
              <a:gd name="connsiteX1" fmla="*/ 896930 w 1283351"/>
              <a:gd name="connsiteY1" fmla="*/ 0 h 2978150"/>
              <a:gd name="connsiteX2" fmla="*/ 1015817 w 1283351"/>
              <a:gd name="connsiteY2" fmla="*/ 78804 h 2978150"/>
              <a:gd name="connsiteX3" fmla="*/ 1025628 w 1283351"/>
              <a:gd name="connsiteY3" fmla="*/ 127398 h 2978150"/>
              <a:gd name="connsiteX4" fmla="*/ 1035439 w 1283351"/>
              <a:gd name="connsiteY4" fmla="*/ 78804 h 2978150"/>
              <a:gd name="connsiteX5" fmla="*/ 1154325 w 1283351"/>
              <a:gd name="connsiteY5" fmla="*/ 0 h 2978150"/>
              <a:gd name="connsiteX6" fmla="*/ 1283351 w 1283351"/>
              <a:gd name="connsiteY6" fmla="*/ 129027 h 2978150"/>
              <a:gd name="connsiteX7" fmla="*/ 1283350 w 1283351"/>
              <a:gd name="connsiteY7" fmla="*/ 1727909 h 2978150"/>
              <a:gd name="connsiteX8" fmla="*/ 1283350 w 1283351"/>
              <a:gd name="connsiteY8" fmla="*/ 1727912 h 2978150"/>
              <a:gd name="connsiteX9" fmla="*/ 1283349 w 1283351"/>
              <a:gd name="connsiteY9" fmla="*/ 2749120 h 2978150"/>
              <a:gd name="connsiteX10" fmla="*/ 1154322 w 1283351"/>
              <a:gd name="connsiteY10" fmla="*/ 2878147 h 2978150"/>
              <a:gd name="connsiteX11" fmla="*/ 1154323 w 1283351"/>
              <a:gd name="connsiteY11" fmla="*/ 2878146 h 2978150"/>
              <a:gd name="connsiteX12" fmla="*/ 1025296 w 1283351"/>
              <a:gd name="connsiteY12" fmla="*/ 2749119 h 2978150"/>
              <a:gd name="connsiteX13" fmla="*/ 1025296 w 1283351"/>
              <a:gd name="connsiteY13" fmla="*/ 1731178 h 2978150"/>
              <a:gd name="connsiteX14" fmla="*/ 1025296 w 1283351"/>
              <a:gd name="connsiteY14" fmla="*/ 1731181 h 2978150"/>
              <a:gd name="connsiteX15" fmla="*/ 1025295 w 1283351"/>
              <a:gd name="connsiteY15" fmla="*/ 2765642 h 2978150"/>
              <a:gd name="connsiteX16" fmla="*/ 1015157 w 1283351"/>
              <a:gd name="connsiteY16" fmla="*/ 2715423 h 2978150"/>
              <a:gd name="connsiteX17" fmla="*/ 896269 w 1283351"/>
              <a:gd name="connsiteY17" fmla="*/ 2636619 h 2978150"/>
              <a:gd name="connsiteX18" fmla="*/ 777382 w 1283351"/>
              <a:gd name="connsiteY18" fmla="*/ 2715423 h 2978150"/>
              <a:gd name="connsiteX19" fmla="*/ 767618 w 1283351"/>
              <a:gd name="connsiteY19" fmla="*/ 2763784 h 2978150"/>
              <a:gd name="connsiteX20" fmla="*/ 767618 w 1283351"/>
              <a:gd name="connsiteY20" fmla="*/ 2849123 h 2978150"/>
              <a:gd name="connsiteX21" fmla="*/ 638591 w 1283351"/>
              <a:gd name="connsiteY21" fmla="*/ 2978150 h 2978150"/>
              <a:gd name="connsiteX22" fmla="*/ 638592 w 1283351"/>
              <a:gd name="connsiteY22" fmla="*/ 2978149 h 2978150"/>
              <a:gd name="connsiteX23" fmla="*/ 509565 w 1283351"/>
              <a:gd name="connsiteY23" fmla="*/ 2849122 h 2978150"/>
              <a:gd name="connsiteX24" fmla="*/ 509565 w 1283351"/>
              <a:gd name="connsiteY24" fmla="*/ 1744815 h 2978150"/>
              <a:gd name="connsiteX25" fmla="*/ 509565 w 1283351"/>
              <a:gd name="connsiteY25" fmla="*/ 1744818 h 2978150"/>
              <a:gd name="connsiteX26" fmla="*/ 509564 w 1283351"/>
              <a:gd name="connsiteY26" fmla="*/ 2255102 h 2978150"/>
              <a:gd name="connsiteX27" fmla="*/ 499426 w 1283351"/>
              <a:gd name="connsiteY27" fmla="*/ 2204883 h 2978150"/>
              <a:gd name="connsiteX28" fmla="*/ 380538 w 1283351"/>
              <a:gd name="connsiteY28" fmla="*/ 2126079 h 2978150"/>
              <a:gd name="connsiteX29" fmla="*/ 261651 w 1283351"/>
              <a:gd name="connsiteY29" fmla="*/ 2204883 h 2978150"/>
              <a:gd name="connsiteX30" fmla="*/ 258053 w 1283351"/>
              <a:gd name="connsiteY30" fmla="*/ 2222702 h 2978150"/>
              <a:gd name="connsiteX31" fmla="*/ 258053 w 1283351"/>
              <a:gd name="connsiteY31" fmla="*/ 2311620 h 2978150"/>
              <a:gd name="connsiteX32" fmla="*/ 129026 w 1283351"/>
              <a:gd name="connsiteY32" fmla="*/ 2440647 h 2978150"/>
              <a:gd name="connsiteX33" fmla="*/ 129027 w 1283351"/>
              <a:gd name="connsiteY33" fmla="*/ 2440646 h 2978150"/>
              <a:gd name="connsiteX34" fmla="*/ 0 w 1283351"/>
              <a:gd name="connsiteY34" fmla="*/ 2311619 h 2978150"/>
              <a:gd name="connsiteX35" fmla="*/ 0 w 1283351"/>
              <a:gd name="connsiteY35" fmla="*/ 276727 h 2978150"/>
              <a:gd name="connsiteX36" fmla="*/ 1 w 1283351"/>
              <a:gd name="connsiteY36" fmla="*/ 276727 h 2978150"/>
              <a:gd name="connsiteX37" fmla="*/ 1 w 1283351"/>
              <a:gd name="connsiteY37" fmla="*/ 129027 h 2978150"/>
              <a:gd name="connsiteX0" fmla="*/ 1 w 1283351"/>
              <a:gd name="connsiteY0" fmla="*/ 129027 h 2978150"/>
              <a:gd name="connsiteX1" fmla="*/ 1015817 w 1283351"/>
              <a:gd name="connsiteY1" fmla="*/ 78804 h 2978150"/>
              <a:gd name="connsiteX2" fmla="*/ 1025628 w 1283351"/>
              <a:gd name="connsiteY2" fmla="*/ 127398 h 2978150"/>
              <a:gd name="connsiteX3" fmla="*/ 1035439 w 1283351"/>
              <a:gd name="connsiteY3" fmla="*/ 78804 h 2978150"/>
              <a:gd name="connsiteX4" fmla="*/ 1154325 w 1283351"/>
              <a:gd name="connsiteY4" fmla="*/ 0 h 2978150"/>
              <a:gd name="connsiteX5" fmla="*/ 1283351 w 1283351"/>
              <a:gd name="connsiteY5" fmla="*/ 129027 h 2978150"/>
              <a:gd name="connsiteX6" fmla="*/ 1283350 w 1283351"/>
              <a:gd name="connsiteY6" fmla="*/ 1727909 h 2978150"/>
              <a:gd name="connsiteX7" fmla="*/ 1283350 w 1283351"/>
              <a:gd name="connsiteY7" fmla="*/ 1727912 h 2978150"/>
              <a:gd name="connsiteX8" fmla="*/ 1283349 w 1283351"/>
              <a:gd name="connsiteY8" fmla="*/ 2749120 h 2978150"/>
              <a:gd name="connsiteX9" fmla="*/ 1154322 w 1283351"/>
              <a:gd name="connsiteY9" fmla="*/ 2878147 h 2978150"/>
              <a:gd name="connsiteX10" fmla="*/ 1154323 w 1283351"/>
              <a:gd name="connsiteY10" fmla="*/ 2878146 h 2978150"/>
              <a:gd name="connsiteX11" fmla="*/ 1025296 w 1283351"/>
              <a:gd name="connsiteY11" fmla="*/ 2749119 h 2978150"/>
              <a:gd name="connsiteX12" fmla="*/ 1025296 w 1283351"/>
              <a:gd name="connsiteY12" fmla="*/ 1731178 h 2978150"/>
              <a:gd name="connsiteX13" fmla="*/ 1025296 w 1283351"/>
              <a:gd name="connsiteY13" fmla="*/ 1731181 h 2978150"/>
              <a:gd name="connsiteX14" fmla="*/ 1025295 w 1283351"/>
              <a:gd name="connsiteY14" fmla="*/ 2765642 h 2978150"/>
              <a:gd name="connsiteX15" fmla="*/ 1015157 w 1283351"/>
              <a:gd name="connsiteY15" fmla="*/ 2715423 h 2978150"/>
              <a:gd name="connsiteX16" fmla="*/ 896269 w 1283351"/>
              <a:gd name="connsiteY16" fmla="*/ 2636619 h 2978150"/>
              <a:gd name="connsiteX17" fmla="*/ 777382 w 1283351"/>
              <a:gd name="connsiteY17" fmla="*/ 2715423 h 2978150"/>
              <a:gd name="connsiteX18" fmla="*/ 767618 w 1283351"/>
              <a:gd name="connsiteY18" fmla="*/ 2763784 h 2978150"/>
              <a:gd name="connsiteX19" fmla="*/ 767618 w 1283351"/>
              <a:gd name="connsiteY19" fmla="*/ 2849123 h 2978150"/>
              <a:gd name="connsiteX20" fmla="*/ 638591 w 1283351"/>
              <a:gd name="connsiteY20" fmla="*/ 2978150 h 2978150"/>
              <a:gd name="connsiteX21" fmla="*/ 638592 w 1283351"/>
              <a:gd name="connsiteY21" fmla="*/ 2978149 h 2978150"/>
              <a:gd name="connsiteX22" fmla="*/ 509565 w 1283351"/>
              <a:gd name="connsiteY22" fmla="*/ 2849122 h 2978150"/>
              <a:gd name="connsiteX23" fmla="*/ 509565 w 1283351"/>
              <a:gd name="connsiteY23" fmla="*/ 1744815 h 2978150"/>
              <a:gd name="connsiteX24" fmla="*/ 509565 w 1283351"/>
              <a:gd name="connsiteY24" fmla="*/ 1744818 h 2978150"/>
              <a:gd name="connsiteX25" fmla="*/ 509564 w 1283351"/>
              <a:gd name="connsiteY25" fmla="*/ 2255102 h 2978150"/>
              <a:gd name="connsiteX26" fmla="*/ 499426 w 1283351"/>
              <a:gd name="connsiteY26" fmla="*/ 2204883 h 2978150"/>
              <a:gd name="connsiteX27" fmla="*/ 380538 w 1283351"/>
              <a:gd name="connsiteY27" fmla="*/ 2126079 h 2978150"/>
              <a:gd name="connsiteX28" fmla="*/ 261651 w 1283351"/>
              <a:gd name="connsiteY28" fmla="*/ 2204883 h 2978150"/>
              <a:gd name="connsiteX29" fmla="*/ 258053 w 1283351"/>
              <a:gd name="connsiteY29" fmla="*/ 2222702 h 2978150"/>
              <a:gd name="connsiteX30" fmla="*/ 258053 w 1283351"/>
              <a:gd name="connsiteY30" fmla="*/ 2311620 h 2978150"/>
              <a:gd name="connsiteX31" fmla="*/ 129026 w 1283351"/>
              <a:gd name="connsiteY31" fmla="*/ 2440647 h 2978150"/>
              <a:gd name="connsiteX32" fmla="*/ 129027 w 1283351"/>
              <a:gd name="connsiteY32" fmla="*/ 2440646 h 2978150"/>
              <a:gd name="connsiteX33" fmla="*/ 0 w 1283351"/>
              <a:gd name="connsiteY33" fmla="*/ 2311619 h 2978150"/>
              <a:gd name="connsiteX34" fmla="*/ 0 w 1283351"/>
              <a:gd name="connsiteY34" fmla="*/ 276727 h 2978150"/>
              <a:gd name="connsiteX35" fmla="*/ 1 w 1283351"/>
              <a:gd name="connsiteY35" fmla="*/ 276727 h 2978150"/>
              <a:gd name="connsiteX36" fmla="*/ 1 w 1283351"/>
              <a:gd name="connsiteY36" fmla="*/ 129027 h 2978150"/>
              <a:gd name="connsiteX0" fmla="*/ 1 w 1283351"/>
              <a:gd name="connsiteY0" fmla="*/ 129027 h 2978150"/>
              <a:gd name="connsiteX1" fmla="*/ 1015817 w 1283351"/>
              <a:gd name="connsiteY1" fmla="*/ 78804 h 2978150"/>
              <a:gd name="connsiteX2" fmla="*/ 1015084 w 1283351"/>
              <a:gd name="connsiteY2" fmla="*/ 75534 h 2978150"/>
              <a:gd name="connsiteX3" fmla="*/ 1025628 w 1283351"/>
              <a:gd name="connsiteY3" fmla="*/ 127398 h 2978150"/>
              <a:gd name="connsiteX4" fmla="*/ 1035439 w 1283351"/>
              <a:gd name="connsiteY4" fmla="*/ 78804 h 2978150"/>
              <a:gd name="connsiteX5" fmla="*/ 1154325 w 1283351"/>
              <a:gd name="connsiteY5" fmla="*/ 0 h 2978150"/>
              <a:gd name="connsiteX6" fmla="*/ 1283351 w 1283351"/>
              <a:gd name="connsiteY6" fmla="*/ 129027 h 2978150"/>
              <a:gd name="connsiteX7" fmla="*/ 1283350 w 1283351"/>
              <a:gd name="connsiteY7" fmla="*/ 1727909 h 2978150"/>
              <a:gd name="connsiteX8" fmla="*/ 1283350 w 1283351"/>
              <a:gd name="connsiteY8" fmla="*/ 1727912 h 2978150"/>
              <a:gd name="connsiteX9" fmla="*/ 1283349 w 1283351"/>
              <a:gd name="connsiteY9" fmla="*/ 2749120 h 2978150"/>
              <a:gd name="connsiteX10" fmla="*/ 1154322 w 1283351"/>
              <a:gd name="connsiteY10" fmla="*/ 2878147 h 2978150"/>
              <a:gd name="connsiteX11" fmla="*/ 1154323 w 1283351"/>
              <a:gd name="connsiteY11" fmla="*/ 2878146 h 2978150"/>
              <a:gd name="connsiteX12" fmla="*/ 1025296 w 1283351"/>
              <a:gd name="connsiteY12" fmla="*/ 2749119 h 2978150"/>
              <a:gd name="connsiteX13" fmla="*/ 1025296 w 1283351"/>
              <a:gd name="connsiteY13" fmla="*/ 1731178 h 2978150"/>
              <a:gd name="connsiteX14" fmla="*/ 1025296 w 1283351"/>
              <a:gd name="connsiteY14" fmla="*/ 1731181 h 2978150"/>
              <a:gd name="connsiteX15" fmla="*/ 1025295 w 1283351"/>
              <a:gd name="connsiteY15" fmla="*/ 2765642 h 2978150"/>
              <a:gd name="connsiteX16" fmla="*/ 1015157 w 1283351"/>
              <a:gd name="connsiteY16" fmla="*/ 2715423 h 2978150"/>
              <a:gd name="connsiteX17" fmla="*/ 896269 w 1283351"/>
              <a:gd name="connsiteY17" fmla="*/ 2636619 h 2978150"/>
              <a:gd name="connsiteX18" fmla="*/ 777382 w 1283351"/>
              <a:gd name="connsiteY18" fmla="*/ 2715423 h 2978150"/>
              <a:gd name="connsiteX19" fmla="*/ 767618 w 1283351"/>
              <a:gd name="connsiteY19" fmla="*/ 2763784 h 2978150"/>
              <a:gd name="connsiteX20" fmla="*/ 767618 w 1283351"/>
              <a:gd name="connsiteY20" fmla="*/ 2849123 h 2978150"/>
              <a:gd name="connsiteX21" fmla="*/ 638591 w 1283351"/>
              <a:gd name="connsiteY21" fmla="*/ 2978150 h 2978150"/>
              <a:gd name="connsiteX22" fmla="*/ 638592 w 1283351"/>
              <a:gd name="connsiteY22" fmla="*/ 2978149 h 2978150"/>
              <a:gd name="connsiteX23" fmla="*/ 509565 w 1283351"/>
              <a:gd name="connsiteY23" fmla="*/ 2849122 h 2978150"/>
              <a:gd name="connsiteX24" fmla="*/ 509565 w 1283351"/>
              <a:gd name="connsiteY24" fmla="*/ 1744815 h 2978150"/>
              <a:gd name="connsiteX25" fmla="*/ 509565 w 1283351"/>
              <a:gd name="connsiteY25" fmla="*/ 1744818 h 2978150"/>
              <a:gd name="connsiteX26" fmla="*/ 509564 w 1283351"/>
              <a:gd name="connsiteY26" fmla="*/ 2255102 h 2978150"/>
              <a:gd name="connsiteX27" fmla="*/ 499426 w 1283351"/>
              <a:gd name="connsiteY27" fmla="*/ 2204883 h 2978150"/>
              <a:gd name="connsiteX28" fmla="*/ 380538 w 1283351"/>
              <a:gd name="connsiteY28" fmla="*/ 2126079 h 2978150"/>
              <a:gd name="connsiteX29" fmla="*/ 261651 w 1283351"/>
              <a:gd name="connsiteY29" fmla="*/ 2204883 h 2978150"/>
              <a:gd name="connsiteX30" fmla="*/ 258053 w 1283351"/>
              <a:gd name="connsiteY30" fmla="*/ 2222702 h 2978150"/>
              <a:gd name="connsiteX31" fmla="*/ 258053 w 1283351"/>
              <a:gd name="connsiteY31" fmla="*/ 2311620 h 2978150"/>
              <a:gd name="connsiteX32" fmla="*/ 129026 w 1283351"/>
              <a:gd name="connsiteY32" fmla="*/ 2440647 h 2978150"/>
              <a:gd name="connsiteX33" fmla="*/ 129027 w 1283351"/>
              <a:gd name="connsiteY33" fmla="*/ 2440646 h 2978150"/>
              <a:gd name="connsiteX34" fmla="*/ 0 w 1283351"/>
              <a:gd name="connsiteY34" fmla="*/ 2311619 h 2978150"/>
              <a:gd name="connsiteX35" fmla="*/ 0 w 1283351"/>
              <a:gd name="connsiteY35" fmla="*/ 276727 h 2978150"/>
              <a:gd name="connsiteX36" fmla="*/ 1 w 1283351"/>
              <a:gd name="connsiteY36" fmla="*/ 276727 h 2978150"/>
              <a:gd name="connsiteX37" fmla="*/ 1 w 1283351"/>
              <a:gd name="connsiteY37" fmla="*/ 129027 h 2978150"/>
              <a:gd name="connsiteX0" fmla="*/ 1 w 1283351"/>
              <a:gd name="connsiteY0" fmla="*/ 129027 h 2978150"/>
              <a:gd name="connsiteX1" fmla="*/ 1015817 w 1283351"/>
              <a:gd name="connsiteY1" fmla="*/ 78804 h 2978150"/>
              <a:gd name="connsiteX2" fmla="*/ 1025628 w 1283351"/>
              <a:gd name="connsiteY2" fmla="*/ 127398 h 2978150"/>
              <a:gd name="connsiteX3" fmla="*/ 1035439 w 1283351"/>
              <a:gd name="connsiteY3" fmla="*/ 78804 h 2978150"/>
              <a:gd name="connsiteX4" fmla="*/ 1154325 w 1283351"/>
              <a:gd name="connsiteY4" fmla="*/ 0 h 2978150"/>
              <a:gd name="connsiteX5" fmla="*/ 1283351 w 1283351"/>
              <a:gd name="connsiteY5" fmla="*/ 129027 h 2978150"/>
              <a:gd name="connsiteX6" fmla="*/ 1283350 w 1283351"/>
              <a:gd name="connsiteY6" fmla="*/ 1727909 h 2978150"/>
              <a:gd name="connsiteX7" fmla="*/ 1283350 w 1283351"/>
              <a:gd name="connsiteY7" fmla="*/ 1727912 h 2978150"/>
              <a:gd name="connsiteX8" fmla="*/ 1283349 w 1283351"/>
              <a:gd name="connsiteY8" fmla="*/ 2749120 h 2978150"/>
              <a:gd name="connsiteX9" fmla="*/ 1154322 w 1283351"/>
              <a:gd name="connsiteY9" fmla="*/ 2878147 h 2978150"/>
              <a:gd name="connsiteX10" fmla="*/ 1154323 w 1283351"/>
              <a:gd name="connsiteY10" fmla="*/ 2878146 h 2978150"/>
              <a:gd name="connsiteX11" fmla="*/ 1025296 w 1283351"/>
              <a:gd name="connsiteY11" fmla="*/ 2749119 h 2978150"/>
              <a:gd name="connsiteX12" fmla="*/ 1025296 w 1283351"/>
              <a:gd name="connsiteY12" fmla="*/ 1731178 h 2978150"/>
              <a:gd name="connsiteX13" fmla="*/ 1025296 w 1283351"/>
              <a:gd name="connsiteY13" fmla="*/ 1731181 h 2978150"/>
              <a:gd name="connsiteX14" fmla="*/ 1025295 w 1283351"/>
              <a:gd name="connsiteY14" fmla="*/ 2765642 h 2978150"/>
              <a:gd name="connsiteX15" fmla="*/ 1015157 w 1283351"/>
              <a:gd name="connsiteY15" fmla="*/ 2715423 h 2978150"/>
              <a:gd name="connsiteX16" fmla="*/ 896269 w 1283351"/>
              <a:gd name="connsiteY16" fmla="*/ 2636619 h 2978150"/>
              <a:gd name="connsiteX17" fmla="*/ 777382 w 1283351"/>
              <a:gd name="connsiteY17" fmla="*/ 2715423 h 2978150"/>
              <a:gd name="connsiteX18" fmla="*/ 767618 w 1283351"/>
              <a:gd name="connsiteY18" fmla="*/ 2763784 h 2978150"/>
              <a:gd name="connsiteX19" fmla="*/ 767618 w 1283351"/>
              <a:gd name="connsiteY19" fmla="*/ 2849123 h 2978150"/>
              <a:gd name="connsiteX20" fmla="*/ 638591 w 1283351"/>
              <a:gd name="connsiteY20" fmla="*/ 2978150 h 2978150"/>
              <a:gd name="connsiteX21" fmla="*/ 638592 w 1283351"/>
              <a:gd name="connsiteY21" fmla="*/ 2978149 h 2978150"/>
              <a:gd name="connsiteX22" fmla="*/ 509565 w 1283351"/>
              <a:gd name="connsiteY22" fmla="*/ 2849122 h 2978150"/>
              <a:gd name="connsiteX23" fmla="*/ 509565 w 1283351"/>
              <a:gd name="connsiteY23" fmla="*/ 1744815 h 2978150"/>
              <a:gd name="connsiteX24" fmla="*/ 509565 w 1283351"/>
              <a:gd name="connsiteY24" fmla="*/ 1744818 h 2978150"/>
              <a:gd name="connsiteX25" fmla="*/ 509564 w 1283351"/>
              <a:gd name="connsiteY25" fmla="*/ 2255102 h 2978150"/>
              <a:gd name="connsiteX26" fmla="*/ 499426 w 1283351"/>
              <a:gd name="connsiteY26" fmla="*/ 2204883 h 2978150"/>
              <a:gd name="connsiteX27" fmla="*/ 380538 w 1283351"/>
              <a:gd name="connsiteY27" fmla="*/ 2126079 h 2978150"/>
              <a:gd name="connsiteX28" fmla="*/ 261651 w 1283351"/>
              <a:gd name="connsiteY28" fmla="*/ 2204883 h 2978150"/>
              <a:gd name="connsiteX29" fmla="*/ 258053 w 1283351"/>
              <a:gd name="connsiteY29" fmla="*/ 2222702 h 2978150"/>
              <a:gd name="connsiteX30" fmla="*/ 258053 w 1283351"/>
              <a:gd name="connsiteY30" fmla="*/ 2311620 h 2978150"/>
              <a:gd name="connsiteX31" fmla="*/ 129026 w 1283351"/>
              <a:gd name="connsiteY31" fmla="*/ 2440647 h 2978150"/>
              <a:gd name="connsiteX32" fmla="*/ 129027 w 1283351"/>
              <a:gd name="connsiteY32" fmla="*/ 2440646 h 2978150"/>
              <a:gd name="connsiteX33" fmla="*/ 0 w 1283351"/>
              <a:gd name="connsiteY33" fmla="*/ 2311619 h 2978150"/>
              <a:gd name="connsiteX34" fmla="*/ 0 w 1283351"/>
              <a:gd name="connsiteY34" fmla="*/ 276727 h 2978150"/>
              <a:gd name="connsiteX35" fmla="*/ 1 w 1283351"/>
              <a:gd name="connsiteY35" fmla="*/ 276727 h 2978150"/>
              <a:gd name="connsiteX36" fmla="*/ 1 w 1283351"/>
              <a:gd name="connsiteY36" fmla="*/ 129027 h 2978150"/>
              <a:gd name="connsiteX0" fmla="*/ 1 w 1283351"/>
              <a:gd name="connsiteY0" fmla="*/ 129027 h 2978150"/>
              <a:gd name="connsiteX1" fmla="*/ 1015817 w 1283351"/>
              <a:gd name="connsiteY1" fmla="*/ 78804 h 2978150"/>
              <a:gd name="connsiteX2" fmla="*/ 1035439 w 1283351"/>
              <a:gd name="connsiteY2" fmla="*/ 78804 h 2978150"/>
              <a:gd name="connsiteX3" fmla="*/ 1154325 w 1283351"/>
              <a:gd name="connsiteY3" fmla="*/ 0 h 2978150"/>
              <a:gd name="connsiteX4" fmla="*/ 1283351 w 1283351"/>
              <a:gd name="connsiteY4" fmla="*/ 129027 h 2978150"/>
              <a:gd name="connsiteX5" fmla="*/ 1283350 w 1283351"/>
              <a:gd name="connsiteY5" fmla="*/ 1727909 h 2978150"/>
              <a:gd name="connsiteX6" fmla="*/ 1283350 w 1283351"/>
              <a:gd name="connsiteY6" fmla="*/ 1727912 h 2978150"/>
              <a:gd name="connsiteX7" fmla="*/ 1283349 w 1283351"/>
              <a:gd name="connsiteY7" fmla="*/ 2749120 h 2978150"/>
              <a:gd name="connsiteX8" fmla="*/ 1154322 w 1283351"/>
              <a:gd name="connsiteY8" fmla="*/ 2878147 h 2978150"/>
              <a:gd name="connsiteX9" fmla="*/ 1154323 w 1283351"/>
              <a:gd name="connsiteY9" fmla="*/ 2878146 h 2978150"/>
              <a:gd name="connsiteX10" fmla="*/ 1025296 w 1283351"/>
              <a:gd name="connsiteY10" fmla="*/ 2749119 h 2978150"/>
              <a:gd name="connsiteX11" fmla="*/ 1025296 w 1283351"/>
              <a:gd name="connsiteY11" fmla="*/ 1731178 h 2978150"/>
              <a:gd name="connsiteX12" fmla="*/ 1025296 w 1283351"/>
              <a:gd name="connsiteY12" fmla="*/ 1731181 h 2978150"/>
              <a:gd name="connsiteX13" fmla="*/ 1025295 w 1283351"/>
              <a:gd name="connsiteY13" fmla="*/ 2765642 h 2978150"/>
              <a:gd name="connsiteX14" fmla="*/ 1015157 w 1283351"/>
              <a:gd name="connsiteY14" fmla="*/ 2715423 h 2978150"/>
              <a:gd name="connsiteX15" fmla="*/ 896269 w 1283351"/>
              <a:gd name="connsiteY15" fmla="*/ 2636619 h 2978150"/>
              <a:gd name="connsiteX16" fmla="*/ 777382 w 1283351"/>
              <a:gd name="connsiteY16" fmla="*/ 2715423 h 2978150"/>
              <a:gd name="connsiteX17" fmla="*/ 767618 w 1283351"/>
              <a:gd name="connsiteY17" fmla="*/ 2763784 h 2978150"/>
              <a:gd name="connsiteX18" fmla="*/ 767618 w 1283351"/>
              <a:gd name="connsiteY18" fmla="*/ 2849123 h 2978150"/>
              <a:gd name="connsiteX19" fmla="*/ 638591 w 1283351"/>
              <a:gd name="connsiteY19" fmla="*/ 2978150 h 2978150"/>
              <a:gd name="connsiteX20" fmla="*/ 638592 w 1283351"/>
              <a:gd name="connsiteY20" fmla="*/ 2978149 h 2978150"/>
              <a:gd name="connsiteX21" fmla="*/ 509565 w 1283351"/>
              <a:gd name="connsiteY21" fmla="*/ 2849122 h 2978150"/>
              <a:gd name="connsiteX22" fmla="*/ 509565 w 1283351"/>
              <a:gd name="connsiteY22" fmla="*/ 1744815 h 2978150"/>
              <a:gd name="connsiteX23" fmla="*/ 509565 w 1283351"/>
              <a:gd name="connsiteY23" fmla="*/ 1744818 h 2978150"/>
              <a:gd name="connsiteX24" fmla="*/ 509564 w 1283351"/>
              <a:gd name="connsiteY24" fmla="*/ 2255102 h 2978150"/>
              <a:gd name="connsiteX25" fmla="*/ 499426 w 1283351"/>
              <a:gd name="connsiteY25" fmla="*/ 2204883 h 2978150"/>
              <a:gd name="connsiteX26" fmla="*/ 380538 w 1283351"/>
              <a:gd name="connsiteY26" fmla="*/ 2126079 h 2978150"/>
              <a:gd name="connsiteX27" fmla="*/ 261651 w 1283351"/>
              <a:gd name="connsiteY27" fmla="*/ 2204883 h 2978150"/>
              <a:gd name="connsiteX28" fmla="*/ 258053 w 1283351"/>
              <a:gd name="connsiteY28" fmla="*/ 2222702 h 2978150"/>
              <a:gd name="connsiteX29" fmla="*/ 258053 w 1283351"/>
              <a:gd name="connsiteY29" fmla="*/ 2311620 h 2978150"/>
              <a:gd name="connsiteX30" fmla="*/ 129026 w 1283351"/>
              <a:gd name="connsiteY30" fmla="*/ 2440647 h 2978150"/>
              <a:gd name="connsiteX31" fmla="*/ 129027 w 1283351"/>
              <a:gd name="connsiteY31" fmla="*/ 2440646 h 2978150"/>
              <a:gd name="connsiteX32" fmla="*/ 0 w 1283351"/>
              <a:gd name="connsiteY32" fmla="*/ 2311619 h 2978150"/>
              <a:gd name="connsiteX33" fmla="*/ 0 w 1283351"/>
              <a:gd name="connsiteY33" fmla="*/ 276727 h 2978150"/>
              <a:gd name="connsiteX34" fmla="*/ 1 w 1283351"/>
              <a:gd name="connsiteY34" fmla="*/ 276727 h 2978150"/>
              <a:gd name="connsiteX35" fmla="*/ 1 w 1283351"/>
              <a:gd name="connsiteY35" fmla="*/ 129027 h 2978150"/>
              <a:gd name="connsiteX0" fmla="*/ 1 w 1283351"/>
              <a:gd name="connsiteY0" fmla="*/ 129027 h 2978150"/>
              <a:gd name="connsiteX1" fmla="*/ 1035439 w 1283351"/>
              <a:gd name="connsiteY1" fmla="*/ 78804 h 2978150"/>
              <a:gd name="connsiteX2" fmla="*/ 1154325 w 1283351"/>
              <a:gd name="connsiteY2" fmla="*/ 0 h 2978150"/>
              <a:gd name="connsiteX3" fmla="*/ 1283351 w 1283351"/>
              <a:gd name="connsiteY3" fmla="*/ 129027 h 2978150"/>
              <a:gd name="connsiteX4" fmla="*/ 1283350 w 1283351"/>
              <a:gd name="connsiteY4" fmla="*/ 1727909 h 2978150"/>
              <a:gd name="connsiteX5" fmla="*/ 1283350 w 1283351"/>
              <a:gd name="connsiteY5" fmla="*/ 1727912 h 2978150"/>
              <a:gd name="connsiteX6" fmla="*/ 1283349 w 1283351"/>
              <a:gd name="connsiteY6" fmla="*/ 2749120 h 2978150"/>
              <a:gd name="connsiteX7" fmla="*/ 1154322 w 1283351"/>
              <a:gd name="connsiteY7" fmla="*/ 2878147 h 2978150"/>
              <a:gd name="connsiteX8" fmla="*/ 1154323 w 1283351"/>
              <a:gd name="connsiteY8" fmla="*/ 2878146 h 2978150"/>
              <a:gd name="connsiteX9" fmla="*/ 1025296 w 1283351"/>
              <a:gd name="connsiteY9" fmla="*/ 2749119 h 2978150"/>
              <a:gd name="connsiteX10" fmla="*/ 1025296 w 1283351"/>
              <a:gd name="connsiteY10" fmla="*/ 1731178 h 2978150"/>
              <a:gd name="connsiteX11" fmla="*/ 1025296 w 1283351"/>
              <a:gd name="connsiteY11" fmla="*/ 1731181 h 2978150"/>
              <a:gd name="connsiteX12" fmla="*/ 1025295 w 1283351"/>
              <a:gd name="connsiteY12" fmla="*/ 2765642 h 2978150"/>
              <a:gd name="connsiteX13" fmla="*/ 1015157 w 1283351"/>
              <a:gd name="connsiteY13" fmla="*/ 2715423 h 2978150"/>
              <a:gd name="connsiteX14" fmla="*/ 896269 w 1283351"/>
              <a:gd name="connsiteY14" fmla="*/ 2636619 h 2978150"/>
              <a:gd name="connsiteX15" fmla="*/ 777382 w 1283351"/>
              <a:gd name="connsiteY15" fmla="*/ 2715423 h 2978150"/>
              <a:gd name="connsiteX16" fmla="*/ 767618 w 1283351"/>
              <a:gd name="connsiteY16" fmla="*/ 2763784 h 2978150"/>
              <a:gd name="connsiteX17" fmla="*/ 767618 w 1283351"/>
              <a:gd name="connsiteY17" fmla="*/ 2849123 h 2978150"/>
              <a:gd name="connsiteX18" fmla="*/ 638591 w 1283351"/>
              <a:gd name="connsiteY18" fmla="*/ 2978150 h 2978150"/>
              <a:gd name="connsiteX19" fmla="*/ 638592 w 1283351"/>
              <a:gd name="connsiteY19" fmla="*/ 2978149 h 2978150"/>
              <a:gd name="connsiteX20" fmla="*/ 509565 w 1283351"/>
              <a:gd name="connsiteY20" fmla="*/ 2849122 h 2978150"/>
              <a:gd name="connsiteX21" fmla="*/ 509565 w 1283351"/>
              <a:gd name="connsiteY21" fmla="*/ 1744815 h 2978150"/>
              <a:gd name="connsiteX22" fmla="*/ 509565 w 1283351"/>
              <a:gd name="connsiteY22" fmla="*/ 1744818 h 2978150"/>
              <a:gd name="connsiteX23" fmla="*/ 509564 w 1283351"/>
              <a:gd name="connsiteY23" fmla="*/ 2255102 h 2978150"/>
              <a:gd name="connsiteX24" fmla="*/ 499426 w 1283351"/>
              <a:gd name="connsiteY24" fmla="*/ 2204883 h 2978150"/>
              <a:gd name="connsiteX25" fmla="*/ 380538 w 1283351"/>
              <a:gd name="connsiteY25" fmla="*/ 2126079 h 2978150"/>
              <a:gd name="connsiteX26" fmla="*/ 261651 w 1283351"/>
              <a:gd name="connsiteY26" fmla="*/ 2204883 h 2978150"/>
              <a:gd name="connsiteX27" fmla="*/ 258053 w 1283351"/>
              <a:gd name="connsiteY27" fmla="*/ 2222702 h 2978150"/>
              <a:gd name="connsiteX28" fmla="*/ 258053 w 1283351"/>
              <a:gd name="connsiteY28" fmla="*/ 2311620 h 2978150"/>
              <a:gd name="connsiteX29" fmla="*/ 129026 w 1283351"/>
              <a:gd name="connsiteY29" fmla="*/ 2440647 h 2978150"/>
              <a:gd name="connsiteX30" fmla="*/ 129027 w 1283351"/>
              <a:gd name="connsiteY30" fmla="*/ 2440646 h 2978150"/>
              <a:gd name="connsiteX31" fmla="*/ 0 w 1283351"/>
              <a:gd name="connsiteY31" fmla="*/ 2311619 h 2978150"/>
              <a:gd name="connsiteX32" fmla="*/ 0 w 1283351"/>
              <a:gd name="connsiteY32" fmla="*/ 276727 h 2978150"/>
              <a:gd name="connsiteX33" fmla="*/ 1 w 1283351"/>
              <a:gd name="connsiteY33" fmla="*/ 276727 h 2978150"/>
              <a:gd name="connsiteX34" fmla="*/ 1 w 1283351"/>
              <a:gd name="connsiteY34" fmla="*/ 129027 h 2978150"/>
              <a:gd name="connsiteX0" fmla="*/ 1 w 1283351"/>
              <a:gd name="connsiteY0" fmla="*/ 129733 h 2978856"/>
              <a:gd name="connsiteX1" fmla="*/ 1035439 w 1283351"/>
              <a:gd name="connsiteY1" fmla="*/ 79510 h 2978856"/>
              <a:gd name="connsiteX2" fmla="*/ 1037878 w 1283351"/>
              <a:gd name="connsiteY2" fmla="*/ 78026 h 2978856"/>
              <a:gd name="connsiteX3" fmla="*/ 1154325 w 1283351"/>
              <a:gd name="connsiteY3" fmla="*/ 706 h 2978856"/>
              <a:gd name="connsiteX4" fmla="*/ 1283351 w 1283351"/>
              <a:gd name="connsiteY4" fmla="*/ 129733 h 2978856"/>
              <a:gd name="connsiteX5" fmla="*/ 1283350 w 1283351"/>
              <a:gd name="connsiteY5" fmla="*/ 1728615 h 2978856"/>
              <a:gd name="connsiteX6" fmla="*/ 1283350 w 1283351"/>
              <a:gd name="connsiteY6" fmla="*/ 1728618 h 2978856"/>
              <a:gd name="connsiteX7" fmla="*/ 1283349 w 1283351"/>
              <a:gd name="connsiteY7" fmla="*/ 2749826 h 2978856"/>
              <a:gd name="connsiteX8" fmla="*/ 1154322 w 1283351"/>
              <a:gd name="connsiteY8" fmla="*/ 2878853 h 2978856"/>
              <a:gd name="connsiteX9" fmla="*/ 1154323 w 1283351"/>
              <a:gd name="connsiteY9" fmla="*/ 2878852 h 2978856"/>
              <a:gd name="connsiteX10" fmla="*/ 1025296 w 1283351"/>
              <a:gd name="connsiteY10" fmla="*/ 2749825 h 2978856"/>
              <a:gd name="connsiteX11" fmla="*/ 1025296 w 1283351"/>
              <a:gd name="connsiteY11" fmla="*/ 1731884 h 2978856"/>
              <a:gd name="connsiteX12" fmla="*/ 1025296 w 1283351"/>
              <a:gd name="connsiteY12" fmla="*/ 1731887 h 2978856"/>
              <a:gd name="connsiteX13" fmla="*/ 1025295 w 1283351"/>
              <a:gd name="connsiteY13" fmla="*/ 2766348 h 2978856"/>
              <a:gd name="connsiteX14" fmla="*/ 1015157 w 1283351"/>
              <a:gd name="connsiteY14" fmla="*/ 2716129 h 2978856"/>
              <a:gd name="connsiteX15" fmla="*/ 896269 w 1283351"/>
              <a:gd name="connsiteY15" fmla="*/ 2637325 h 2978856"/>
              <a:gd name="connsiteX16" fmla="*/ 777382 w 1283351"/>
              <a:gd name="connsiteY16" fmla="*/ 2716129 h 2978856"/>
              <a:gd name="connsiteX17" fmla="*/ 767618 w 1283351"/>
              <a:gd name="connsiteY17" fmla="*/ 2764490 h 2978856"/>
              <a:gd name="connsiteX18" fmla="*/ 767618 w 1283351"/>
              <a:gd name="connsiteY18" fmla="*/ 2849829 h 2978856"/>
              <a:gd name="connsiteX19" fmla="*/ 638591 w 1283351"/>
              <a:gd name="connsiteY19" fmla="*/ 2978856 h 2978856"/>
              <a:gd name="connsiteX20" fmla="*/ 638592 w 1283351"/>
              <a:gd name="connsiteY20" fmla="*/ 2978855 h 2978856"/>
              <a:gd name="connsiteX21" fmla="*/ 509565 w 1283351"/>
              <a:gd name="connsiteY21" fmla="*/ 2849828 h 2978856"/>
              <a:gd name="connsiteX22" fmla="*/ 509565 w 1283351"/>
              <a:gd name="connsiteY22" fmla="*/ 1745521 h 2978856"/>
              <a:gd name="connsiteX23" fmla="*/ 509565 w 1283351"/>
              <a:gd name="connsiteY23" fmla="*/ 1745524 h 2978856"/>
              <a:gd name="connsiteX24" fmla="*/ 509564 w 1283351"/>
              <a:gd name="connsiteY24" fmla="*/ 2255808 h 2978856"/>
              <a:gd name="connsiteX25" fmla="*/ 499426 w 1283351"/>
              <a:gd name="connsiteY25" fmla="*/ 2205589 h 2978856"/>
              <a:gd name="connsiteX26" fmla="*/ 380538 w 1283351"/>
              <a:gd name="connsiteY26" fmla="*/ 2126785 h 2978856"/>
              <a:gd name="connsiteX27" fmla="*/ 261651 w 1283351"/>
              <a:gd name="connsiteY27" fmla="*/ 2205589 h 2978856"/>
              <a:gd name="connsiteX28" fmla="*/ 258053 w 1283351"/>
              <a:gd name="connsiteY28" fmla="*/ 2223408 h 2978856"/>
              <a:gd name="connsiteX29" fmla="*/ 258053 w 1283351"/>
              <a:gd name="connsiteY29" fmla="*/ 2312326 h 2978856"/>
              <a:gd name="connsiteX30" fmla="*/ 129026 w 1283351"/>
              <a:gd name="connsiteY30" fmla="*/ 2441353 h 2978856"/>
              <a:gd name="connsiteX31" fmla="*/ 129027 w 1283351"/>
              <a:gd name="connsiteY31" fmla="*/ 2441352 h 2978856"/>
              <a:gd name="connsiteX32" fmla="*/ 0 w 1283351"/>
              <a:gd name="connsiteY32" fmla="*/ 2312325 h 2978856"/>
              <a:gd name="connsiteX33" fmla="*/ 0 w 1283351"/>
              <a:gd name="connsiteY33" fmla="*/ 277433 h 2978856"/>
              <a:gd name="connsiteX34" fmla="*/ 1 w 1283351"/>
              <a:gd name="connsiteY34" fmla="*/ 277433 h 2978856"/>
              <a:gd name="connsiteX35" fmla="*/ 1 w 1283351"/>
              <a:gd name="connsiteY35" fmla="*/ 129733 h 2978856"/>
              <a:gd name="connsiteX0" fmla="*/ 1 w 1283351"/>
              <a:gd name="connsiteY0" fmla="*/ 129759 h 2978882"/>
              <a:gd name="connsiteX1" fmla="*/ 1035439 w 1283351"/>
              <a:gd name="connsiteY1" fmla="*/ 79536 h 2978882"/>
              <a:gd name="connsiteX2" fmla="*/ 1154325 w 1283351"/>
              <a:gd name="connsiteY2" fmla="*/ 732 h 2978882"/>
              <a:gd name="connsiteX3" fmla="*/ 1283351 w 1283351"/>
              <a:gd name="connsiteY3" fmla="*/ 129759 h 2978882"/>
              <a:gd name="connsiteX4" fmla="*/ 1283350 w 1283351"/>
              <a:gd name="connsiteY4" fmla="*/ 1728641 h 2978882"/>
              <a:gd name="connsiteX5" fmla="*/ 1283350 w 1283351"/>
              <a:gd name="connsiteY5" fmla="*/ 1728644 h 2978882"/>
              <a:gd name="connsiteX6" fmla="*/ 1283349 w 1283351"/>
              <a:gd name="connsiteY6" fmla="*/ 2749852 h 2978882"/>
              <a:gd name="connsiteX7" fmla="*/ 1154322 w 1283351"/>
              <a:gd name="connsiteY7" fmla="*/ 2878879 h 2978882"/>
              <a:gd name="connsiteX8" fmla="*/ 1154323 w 1283351"/>
              <a:gd name="connsiteY8" fmla="*/ 2878878 h 2978882"/>
              <a:gd name="connsiteX9" fmla="*/ 1025296 w 1283351"/>
              <a:gd name="connsiteY9" fmla="*/ 2749851 h 2978882"/>
              <a:gd name="connsiteX10" fmla="*/ 1025296 w 1283351"/>
              <a:gd name="connsiteY10" fmla="*/ 1731910 h 2978882"/>
              <a:gd name="connsiteX11" fmla="*/ 1025296 w 1283351"/>
              <a:gd name="connsiteY11" fmla="*/ 1731913 h 2978882"/>
              <a:gd name="connsiteX12" fmla="*/ 1025295 w 1283351"/>
              <a:gd name="connsiteY12" fmla="*/ 2766374 h 2978882"/>
              <a:gd name="connsiteX13" fmla="*/ 1015157 w 1283351"/>
              <a:gd name="connsiteY13" fmla="*/ 2716155 h 2978882"/>
              <a:gd name="connsiteX14" fmla="*/ 896269 w 1283351"/>
              <a:gd name="connsiteY14" fmla="*/ 2637351 h 2978882"/>
              <a:gd name="connsiteX15" fmla="*/ 777382 w 1283351"/>
              <a:gd name="connsiteY15" fmla="*/ 2716155 h 2978882"/>
              <a:gd name="connsiteX16" fmla="*/ 767618 w 1283351"/>
              <a:gd name="connsiteY16" fmla="*/ 2764516 h 2978882"/>
              <a:gd name="connsiteX17" fmla="*/ 767618 w 1283351"/>
              <a:gd name="connsiteY17" fmla="*/ 2849855 h 2978882"/>
              <a:gd name="connsiteX18" fmla="*/ 638591 w 1283351"/>
              <a:gd name="connsiteY18" fmla="*/ 2978882 h 2978882"/>
              <a:gd name="connsiteX19" fmla="*/ 638592 w 1283351"/>
              <a:gd name="connsiteY19" fmla="*/ 2978881 h 2978882"/>
              <a:gd name="connsiteX20" fmla="*/ 509565 w 1283351"/>
              <a:gd name="connsiteY20" fmla="*/ 2849854 h 2978882"/>
              <a:gd name="connsiteX21" fmla="*/ 509565 w 1283351"/>
              <a:gd name="connsiteY21" fmla="*/ 1745547 h 2978882"/>
              <a:gd name="connsiteX22" fmla="*/ 509565 w 1283351"/>
              <a:gd name="connsiteY22" fmla="*/ 1745550 h 2978882"/>
              <a:gd name="connsiteX23" fmla="*/ 509564 w 1283351"/>
              <a:gd name="connsiteY23" fmla="*/ 2255834 h 2978882"/>
              <a:gd name="connsiteX24" fmla="*/ 499426 w 1283351"/>
              <a:gd name="connsiteY24" fmla="*/ 2205615 h 2978882"/>
              <a:gd name="connsiteX25" fmla="*/ 380538 w 1283351"/>
              <a:gd name="connsiteY25" fmla="*/ 2126811 h 2978882"/>
              <a:gd name="connsiteX26" fmla="*/ 261651 w 1283351"/>
              <a:gd name="connsiteY26" fmla="*/ 2205615 h 2978882"/>
              <a:gd name="connsiteX27" fmla="*/ 258053 w 1283351"/>
              <a:gd name="connsiteY27" fmla="*/ 2223434 h 2978882"/>
              <a:gd name="connsiteX28" fmla="*/ 258053 w 1283351"/>
              <a:gd name="connsiteY28" fmla="*/ 2312352 h 2978882"/>
              <a:gd name="connsiteX29" fmla="*/ 129026 w 1283351"/>
              <a:gd name="connsiteY29" fmla="*/ 2441379 h 2978882"/>
              <a:gd name="connsiteX30" fmla="*/ 129027 w 1283351"/>
              <a:gd name="connsiteY30" fmla="*/ 2441378 h 2978882"/>
              <a:gd name="connsiteX31" fmla="*/ 0 w 1283351"/>
              <a:gd name="connsiteY31" fmla="*/ 2312351 h 2978882"/>
              <a:gd name="connsiteX32" fmla="*/ 0 w 1283351"/>
              <a:gd name="connsiteY32" fmla="*/ 277459 h 2978882"/>
              <a:gd name="connsiteX33" fmla="*/ 1 w 1283351"/>
              <a:gd name="connsiteY33" fmla="*/ 277459 h 2978882"/>
              <a:gd name="connsiteX34" fmla="*/ 1 w 1283351"/>
              <a:gd name="connsiteY34" fmla="*/ 129759 h 2978882"/>
              <a:gd name="connsiteX0" fmla="*/ 1 w 1299964"/>
              <a:gd name="connsiteY0" fmla="*/ 129027 h 2978150"/>
              <a:gd name="connsiteX1" fmla="*/ 1154325 w 1299964"/>
              <a:gd name="connsiteY1" fmla="*/ 0 h 2978150"/>
              <a:gd name="connsiteX2" fmla="*/ 1283351 w 1299964"/>
              <a:gd name="connsiteY2" fmla="*/ 129027 h 2978150"/>
              <a:gd name="connsiteX3" fmla="*/ 1283350 w 1299964"/>
              <a:gd name="connsiteY3" fmla="*/ 1727909 h 2978150"/>
              <a:gd name="connsiteX4" fmla="*/ 1283350 w 1299964"/>
              <a:gd name="connsiteY4" fmla="*/ 1727912 h 2978150"/>
              <a:gd name="connsiteX5" fmla="*/ 1283349 w 1299964"/>
              <a:gd name="connsiteY5" fmla="*/ 2749120 h 2978150"/>
              <a:gd name="connsiteX6" fmla="*/ 1154322 w 1299964"/>
              <a:gd name="connsiteY6" fmla="*/ 2878147 h 2978150"/>
              <a:gd name="connsiteX7" fmla="*/ 1154323 w 1299964"/>
              <a:gd name="connsiteY7" fmla="*/ 2878146 h 2978150"/>
              <a:gd name="connsiteX8" fmla="*/ 1025296 w 1299964"/>
              <a:gd name="connsiteY8" fmla="*/ 2749119 h 2978150"/>
              <a:gd name="connsiteX9" fmla="*/ 1025296 w 1299964"/>
              <a:gd name="connsiteY9" fmla="*/ 1731178 h 2978150"/>
              <a:gd name="connsiteX10" fmla="*/ 1025296 w 1299964"/>
              <a:gd name="connsiteY10" fmla="*/ 1731181 h 2978150"/>
              <a:gd name="connsiteX11" fmla="*/ 1025295 w 1299964"/>
              <a:gd name="connsiteY11" fmla="*/ 2765642 h 2978150"/>
              <a:gd name="connsiteX12" fmla="*/ 1015157 w 1299964"/>
              <a:gd name="connsiteY12" fmla="*/ 2715423 h 2978150"/>
              <a:gd name="connsiteX13" fmla="*/ 896269 w 1299964"/>
              <a:gd name="connsiteY13" fmla="*/ 2636619 h 2978150"/>
              <a:gd name="connsiteX14" fmla="*/ 777382 w 1299964"/>
              <a:gd name="connsiteY14" fmla="*/ 2715423 h 2978150"/>
              <a:gd name="connsiteX15" fmla="*/ 767618 w 1299964"/>
              <a:gd name="connsiteY15" fmla="*/ 2763784 h 2978150"/>
              <a:gd name="connsiteX16" fmla="*/ 767618 w 1299964"/>
              <a:gd name="connsiteY16" fmla="*/ 2849123 h 2978150"/>
              <a:gd name="connsiteX17" fmla="*/ 638591 w 1299964"/>
              <a:gd name="connsiteY17" fmla="*/ 2978150 h 2978150"/>
              <a:gd name="connsiteX18" fmla="*/ 638592 w 1299964"/>
              <a:gd name="connsiteY18" fmla="*/ 2978149 h 2978150"/>
              <a:gd name="connsiteX19" fmla="*/ 509565 w 1299964"/>
              <a:gd name="connsiteY19" fmla="*/ 2849122 h 2978150"/>
              <a:gd name="connsiteX20" fmla="*/ 509565 w 1299964"/>
              <a:gd name="connsiteY20" fmla="*/ 1744815 h 2978150"/>
              <a:gd name="connsiteX21" fmla="*/ 509565 w 1299964"/>
              <a:gd name="connsiteY21" fmla="*/ 1744818 h 2978150"/>
              <a:gd name="connsiteX22" fmla="*/ 509564 w 1299964"/>
              <a:gd name="connsiteY22" fmla="*/ 2255102 h 2978150"/>
              <a:gd name="connsiteX23" fmla="*/ 499426 w 1299964"/>
              <a:gd name="connsiteY23" fmla="*/ 2204883 h 2978150"/>
              <a:gd name="connsiteX24" fmla="*/ 380538 w 1299964"/>
              <a:gd name="connsiteY24" fmla="*/ 2126079 h 2978150"/>
              <a:gd name="connsiteX25" fmla="*/ 261651 w 1299964"/>
              <a:gd name="connsiteY25" fmla="*/ 2204883 h 2978150"/>
              <a:gd name="connsiteX26" fmla="*/ 258053 w 1299964"/>
              <a:gd name="connsiteY26" fmla="*/ 2222702 h 2978150"/>
              <a:gd name="connsiteX27" fmla="*/ 258053 w 1299964"/>
              <a:gd name="connsiteY27" fmla="*/ 2311620 h 2978150"/>
              <a:gd name="connsiteX28" fmla="*/ 129026 w 1299964"/>
              <a:gd name="connsiteY28" fmla="*/ 2440647 h 2978150"/>
              <a:gd name="connsiteX29" fmla="*/ 129027 w 1299964"/>
              <a:gd name="connsiteY29" fmla="*/ 2440646 h 2978150"/>
              <a:gd name="connsiteX30" fmla="*/ 0 w 1299964"/>
              <a:gd name="connsiteY30" fmla="*/ 2311619 h 2978150"/>
              <a:gd name="connsiteX31" fmla="*/ 0 w 1299964"/>
              <a:gd name="connsiteY31" fmla="*/ 276727 h 2978150"/>
              <a:gd name="connsiteX32" fmla="*/ 1 w 1299964"/>
              <a:gd name="connsiteY32" fmla="*/ 276727 h 2978150"/>
              <a:gd name="connsiteX33" fmla="*/ 1 w 1299964"/>
              <a:gd name="connsiteY33" fmla="*/ 129027 h 2978150"/>
              <a:gd name="connsiteX0" fmla="*/ 1 w 1299964"/>
              <a:gd name="connsiteY0" fmla="*/ 129027 h 2978150"/>
              <a:gd name="connsiteX1" fmla="*/ 1154325 w 1299964"/>
              <a:gd name="connsiteY1" fmla="*/ 0 h 2978150"/>
              <a:gd name="connsiteX2" fmla="*/ 1283351 w 1299964"/>
              <a:gd name="connsiteY2" fmla="*/ 129027 h 2978150"/>
              <a:gd name="connsiteX3" fmla="*/ 1283350 w 1299964"/>
              <a:gd name="connsiteY3" fmla="*/ 1727909 h 2978150"/>
              <a:gd name="connsiteX4" fmla="*/ 1283350 w 1299964"/>
              <a:gd name="connsiteY4" fmla="*/ 1727912 h 2978150"/>
              <a:gd name="connsiteX5" fmla="*/ 1283349 w 1299964"/>
              <a:gd name="connsiteY5" fmla="*/ 2749120 h 2978150"/>
              <a:gd name="connsiteX6" fmla="*/ 1154322 w 1299964"/>
              <a:gd name="connsiteY6" fmla="*/ 2878147 h 2978150"/>
              <a:gd name="connsiteX7" fmla="*/ 1154323 w 1299964"/>
              <a:gd name="connsiteY7" fmla="*/ 2878146 h 2978150"/>
              <a:gd name="connsiteX8" fmla="*/ 1025296 w 1299964"/>
              <a:gd name="connsiteY8" fmla="*/ 2749119 h 2978150"/>
              <a:gd name="connsiteX9" fmla="*/ 1025296 w 1299964"/>
              <a:gd name="connsiteY9" fmla="*/ 1731178 h 2978150"/>
              <a:gd name="connsiteX10" fmla="*/ 1025296 w 1299964"/>
              <a:gd name="connsiteY10" fmla="*/ 1731181 h 2978150"/>
              <a:gd name="connsiteX11" fmla="*/ 1025295 w 1299964"/>
              <a:gd name="connsiteY11" fmla="*/ 2765642 h 2978150"/>
              <a:gd name="connsiteX12" fmla="*/ 1015157 w 1299964"/>
              <a:gd name="connsiteY12" fmla="*/ 2715423 h 2978150"/>
              <a:gd name="connsiteX13" fmla="*/ 896269 w 1299964"/>
              <a:gd name="connsiteY13" fmla="*/ 2636619 h 2978150"/>
              <a:gd name="connsiteX14" fmla="*/ 777382 w 1299964"/>
              <a:gd name="connsiteY14" fmla="*/ 2715423 h 2978150"/>
              <a:gd name="connsiteX15" fmla="*/ 767618 w 1299964"/>
              <a:gd name="connsiteY15" fmla="*/ 2763784 h 2978150"/>
              <a:gd name="connsiteX16" fmla="*/ 767618 w 1299964"/>
              <a:gd name="connsiteY16" fmla="*/ 2849123 h 2978150"/>
              <a:gd name="connsiteX17" fmla="*/ 638591 w 1299964"/>
              <a:gd name="connsiteY17" fmla="*/ 2978150 h 2978150"/>
              <a:gd name="connsiteX18" fmla="*/ 638592 w 1299964"/>
              <a:gd name="connsiteY18" fmla="*/ 2978149 h 2978150"/>
              <a:gd name="connsiteX19" fmla="*/ 509565 w 1299964"/>
              <a:gd name="connsiteY19" fmla="*/ 2849122 h 2978150"/>
              <a:gd name="connsiteX20" fmla="*/ 509565 w 1299964"/>
              <a:gd name="connsiteY20" fmla="*/ 1744815 h 2978150"/>
              <a:gd name="connsiteX21" fmla="*/ 509565 w 1299964"/>
              <a:gd name="connsiteY21" fmla="*/ 1744818 h 2978150"/>
              <a:gd name="connsiteX22" fmla="*/ 509564 w 1299964"/>
              <a:gd name="connsiteY22" fmla="*/ 2255102 h 2978150"/>
              <a:gd name="connsiteX23" fmla="*/ 499426 w 1299964"/>
              <a:gd name="connsiteY23" fmla="*/ 2204883 h 2978150"/>
              <a:gd name="connsiteX24" fmla="*/ 380538 w 1299964"/>
              <a:gd name="connsiteY24" fmla="*/ 2126079 h 2978150"/>
              <a:gd name="connsiteX25" fmla="*/ 261651 w 1299964"/>
              <a:gd name="connsiteY25" fmla="*/ 2204883 h 2978150"/>
              <a:gd name="connsiteX26" fmla="*/ 258053 w 1299964"/>
              <a:gd name="connsiteY26" fmla="*/ 2222702 h 2978150"/>
              <a:gd name="connsiteX27" fmla="*/ 258053 w 1299964"/>
              <a:gd name="connsiteY27" fmla="*/ 2311620 h 2978150"/>
              <a:gd name="connsiteX28" fmla="*/ 129026 w 1299964"/>
              <a:gd name="connsiteY28" fmla="*/ 2440647 h 2978150"/>
              <a:gd name="connsiteX29" fmla="*/ 129027 w 1299964"/>
              <a:gd name="connsiteY29" fmla="*/ 2440646 h 2978150"/>
              <a:gd name="connsiteX30" fmla="*/ 0 w 1299964"/>
              <a:gd name="connsiteY30" fmla="*/ 2311619 h 2978150"/>
              <a:gd name="connsiteX31" fmla="*/ 0 w 1299964"/>
              <a:gd name="connsiteY31" fmla="*/ 276727 h 2978150"/>
              <a:gd name="connsiteX32" fmla="*/ 1 w 1299964"/>
              <a:gd name="connsiteY32" fmla="*/ 276727 h 2978150"/>
              <a:gd name="connsiteX33" fmla="*/ 1 w 1299964"/>
              <a:gd name="connsiteY33" fmla="*/ 129027 h 2978150"/>
              <a:gd name="connsiteX0" fmla="*/ 1 w 1283351"/>
              <a:gd name="connsiteY0" fmla="*/ 37871 h 2886994"/>
              <a:gd name="connsiteX1" fmla="*/ 679160 w 1283351"/>
              <a:gd name="connsiteY1" fmla="*/ 17787 h 2886994"/>
              <a:gd name="connsiteX2" fmla="*/ 1283351 w 1283351"/>
              <a:gd name="connsiteY2" fmla="*/ 37871 h 2886994"/>
              <a:gd name="connsiteX3" fmla="*/ 1283350 w 1283351"/>
              <a:gd name="connsiteY3" fmla="*/ 1636753 h 2886994"/>
              <a:gd name="connsiteX4" fmla="*/ 1283350 w 1283351"/>
              <a:gd name="connsiteY4" fmla="*/ 1636756 h 2886994"/>
              <a:gd name="connsiteX5" fmla="*/ 1283349 w 1283351"/>
              <a:gd name="connsiteY5" fmla="*/ 2657964 h 2886994"/>
              <a:gd name="connsiteX6" fmla="*/ 1154322 w 1283351"/>
              <a:gd name="connsiteY6" fmla="*/ 2786991 h 2886994"/>
              <a:gd name="connsiteX7" fmla="*/ 1154323 w 1283351"/>
              <a:gd name="connsiteY7" fmla="*/ 2786990 h 2886994"/>
              <a:gd name="connsiteX8" fmla="*/ 1025296 w 1283351"/>
              <a:gd name="connsiteY8" fmla="*/ 2657963 h 2886994"/>
              <a:gd name="connsiteX9" fmla="*/ 1025296 w 1283351"/>
              <a:gd name="connsiteY9" fmla="*/ 1640022 h 2886994"/>
              <a:gd name="connsiteX10" fmla="*/ 1025296 w 1283351"/>
              <a:gd name="connsiteY10" fmla="*/ 1640025 h 2886994"/>
              <a:gd name="connsiteX11" fmla="*/ 1025295 w 1283351"/>
              <a:gd name="connsiteY11" fmla="*/ 2674486 h 2886994"/>
              <a:gd name="connsiteX12" fmla="*/ 1015157 w 1283351"/>
              <a:gd name="connsiteY12" fmla="*/ 2624267 h 2886994"/>
              <a:gd name="connsiteX13" fmla="*/ 896269 w 1283351"/>
              <a:gd name="connsiteY13" fmla="*/ 2545463 h 2886994"/>
              <a:gd name="connsiteX14" fmla="*/ 777382 w 1283351"/>
              <a:gd name="connsiteY14" fmla="*/ 2624267 h 2886994"/>
              <a:gd name="connsiteX15" fmla="*/ 767618 w 1283351"/>
              <a:gd name="connsiteY15" fmla="*/ 2672628 h 2886994"/>
              <a:gd name="connsiteX16" fmla="*/ 767618 w 1283351"/>
              <a:gd name="connsiteY16" fmla="*/ 2757967 h 2886994"/>
              <a:gd name="connsiteX17" fmla="*/ 638591 w 1283351"/>
              <a:gd name="connsiteY17" fmla="*/ 2886994 h 2886994"/>
              <a:gd name="connsiteX18" fmla="*/ 638592 w 1283351"/>
              <a:gd name="connsiteY18" fmla="*/ 2886993 h 2886994"/>
              <a:gd name="connsiteX19" fmla="*/ 509565 w 1283351"/>
              <a:gd name="connsiteY19" fmla="*/ 2757966 h 2886994"/>
              <a:gd name="connsiteX20" fmla="*/ 509565 w 1283351"/>
              <a:gd name="connsiteY20" fmla="*/ 1653659 h 2886994"/>
              <a:gd name="connsiteX21" fmla="*/ 509565 w 1283351"/>
              <a:gd name="connsiteY21" fmla="*/ 1653662 h 2886994"/>
              <a:gd name="connsiteX22" fmla="*/ 509564 w 1283351"/>
              <a:gd name="connsiteY22" fmla="*/ 2163946 h 2886994"/>
              <a:gd name="connsiteX23" fmla="*/ 499426 w 1283351"/>
              <a:gd name="connsiteY23" fmla="*/ 2113727 h 2886994"/>
              <a:gd name="connsiteX24" fmla="*/ 380538 w 1283351"/>
              <a:gd name="connsiteY24" fmla="*/ 2034923 h 2886994"/>
              <a:gd name="connsiteX25" fmla="*/ 261651 w 1283351"/>
              <a:gd name="connsiteY25" fmla="*/ 2113727 h 2886994"/>
              <a:gd name="connsiteX26" fmla="*/ 258053 w 1283351"/>
              <a:gd name="connsiteY26" fmla="*/ 2131546 h 2886994"/>
              <a:gd name="connsiteX27" fmla="*/ 258053 w 1283351"/>
              <a:gd name="connsiteY27" fmla="*/ 2220464 h 2886994"/>
              <a:gd name="connsiteX28" fmla="*/ 129026 w 1283351"/>
              <a:gd name="connsiteY28" fmla="*/ 2349491 h 2886994"/>
              <a:gd name="connsiteX29" fmla="*/ 129027 w 1283351"/>
              <a:gd name="connsiteY29" fmla="*/ 2349490 h 2886994"/>
              <a:gd name="connsiteX30" fmla="*/ 0 w 1283351"/>
              <a:gd name="connsiteY30" fmla="*/ 2220463 h 2886994"/>
              <a:gd name="connsiteX31" fmla="*/ 0 w 1283351"/>
              <a:gd name="connsiteY31" fmla="*/ 185571 h 2886994"/>
              <a:gd name="connsiteX32" fmla="*/ 1 w 1283351"/>
              <a:gd name="connsiteY32" fmla="*/ 185571 h 2886994"/>
              <a:gd name="connsiteX33" fmla="*/ 1 w 1283351"/>
              <a:gd name="connsiteY33" fmla="*/ 37871 h 2886994"/>
              <a:gd name="connsiteX0" fmla="*/ 1 w 1283351"/>
              <a:gd name="connsiteY0" fmla="*/ 27407 h 2876530"/>
              <a:gd name="connsiteX1" fmla="*/ 679160 w 1283351"/>
              <a:gd name="connsiteY1" fmla="*/ 7323 h 2876530"/>
              <a:gd name="connsiteX2" fmla="*/ 1283351 w 1283351"/>
              <a:gd name="connsiteY2" fmla="*/ 27407 h 2876530"/>
              <a:gd name="connsiteX3" fmla="*/ 1283350 w 1283351"/>
              <a:gd name="connsiteY3" fmla="*/ 1626289 h 2876530"/>
              <a:gd name="connsiteX4" fmla="*/ 1283350 w 1283351"/>
              <a:gd name="connsiteY4" fmla="*/ 1626292 h 2876530"/>
              <a:gd name="connsiteX5" fmla="*/ 1283349 w 1283351"/>
              <a:gd name="connsiteY5" fmla="*/ 2647500 h 2876530"/>
              <a:gd name="connsiteX6" fmla="*/ 1154322 w 1283351"/>
              <a:gd name="connsiteY6" fmla="*/ 2776527 h 2876530"/>
              <a:gd name="connsiteX7" fmla="*/ 1154323 w 1283351"/>
              <a:gd name="connsiteY7" fmla="*/ 2776526 h 2876530"/>
              <a:gd name="connsiteX8" fmla="*/ 1025296 w 1283351"/>
              <a:gd name="connsiteY8" fmla="*/ 2647499 h 2876530"/>
              <a:gd name="connsiteX9" fmla="*/ 1025296 w 1283351"/>
              <a:gd name="connsiteY9" fmla="*/ 1629558 h 2876530"/>
              <a:gd name="connsiteX10" fmla="*/ 1025296 w 1283351"/>
              <a:gd name="connsiteY10" fmla="*/ 1629561 h 2876530"/>
              <a:gd name="connsiteX11" fmla="*/ 1025295 w 1283351"/>
              <a:gd name="connsiteY11" fmla="*/ 2664022 h 2876530"/>
              <a:gd name="connsiteX12" fmla="*/ 1015157 w 1283351"/>
              <a:gd name="connsiteY12" fmla="*/ 2613803 h 2876530"/>
              <a:gd name="connsiteX13" fmla="*/ 896269 w 1283351"/>
              <a:gd name="connsiteY13" fmla="*/ 2534999 h 2876530"/>
              <a:gd name="connsiteX14" fmla="*/ 777382 w 1283351"/>
              <a:gd name="connsiteY14" fmla="*/ 2613803 h 2876530"/>
              <a:gd name="connsiteX15" fmla="*/ 767618 w 1283351"/>
              <a:gd name="connsiteY15" fmla="*/ 2662164 h 2876530"/>
              <a:gd name="connsiteX16" fmla="*/ 767618 w 1283351"/>
              <a:gd name="connsiteY16" fmla="*/ 2747503 h 2876530"/>
              <a:gd name="connsiteX17" fmla="*/ 638591 w 1283351"/>
              <a:gd name="connsiteY17" fmla="*/ 2876530 h 2876530"/>
              <a:gd name="connsiteX18" fmla="*/ 638592 w 1283351"/>
              <a:gd name="connsiteY18" fmla="*/ 2876529 h 2876530"/>
              <a:gd name="connsiteX19" fmla="*/ 509565 w 1283351"/>
              <a:gd name="connsiteY19" fmla="*/ 2747502 h 2876530"/>
              <a:gd name="connsiteX20" fmla="*/ 509565 w 1283351"/>
              <a:gd name="connsiteY20" fmla="*/ 1643195 h 2876530"/>
              <a:gd name="connsiteX21" fmla="*/ 509565 w 1283351"/>
              <a:gd name="connsiteY21" fmla="*/ 1643198 h 2876530"/>
              <a:gd name="connsiteX22" fmla="*/ 509564 w 1283351"/>
              <a:gd name="connsiteY22" fmla="*/ 2153482 h 2876530"/>
              <a:gd name="connsiteX23" fmla="*/ 499426 w 1283351"/>
              <a:gd name="connsiteY23" fmla="*/ 2103263 h 2876530"/>
              <a:gd name="connsiteX24" fmla="*/ 380538 w 1283351"/>
              <a:gd name="connsiteY24" fmla="*/ 2024459 h 2876530"/>
              <a:gd name="connsiteX25" fmla="*/ 261651 w 1283351"/>
              <a:gd name="connsiteY25" fmla="*/ 2103263 h 2876530"/>
              <a:gd name="connsiteX26" fmla="*/ 258053 w 1283351"/>
              <a:gd name="connsiteY26" fmla="*/ 2121082 h 2876530"/>
              <a:gd name="connsiteX27" fmla="*/ 258053 w 1283351"/>
              <a:gd name="connsiteY27" fmla="*/ 2210000 h 2876530"/>
              <a:gd name="connsiteX28" fmla="*/ 129026 w 1283351"/>
              <a:gd name="connsiteY28" fmla="*/ 2339027 h 2876530"/>
              <a:gd name="connsiteX29" fmla="*/ 129027 w 1283351"/>
              <a:gd name="connsiteY29" fmla="*/ 2339026 h 2876530"/>
              <a:gd name="connsiteX30" fmla="*/ 0 w 1283351"/>
              <a:gd name="connsiteY30" fmla="*/ 2209999 h 2876530"/>
              <a:gd name="connsiteX31" fmla="*/ 0 w 1283351"/>
              <a:gd name="connsiteY31" fmla="*/ 175107 h 2876530"/>
              <a:gd name="connsiteX32" fmla="*/ 1 w 1283351"/>
              <a:gd name="connsiteY32" fmla="*/ 175107 h 2876530"/>
              <a:gd name="connsiteX33" fmla="*/ 1 w 1283351"/>
              <a:gd name="connsiteY33" fmla="*/ 27407 h 2876530"/>
              <a:gd name="connsiteX0" fmla="*/ 1 w 1283351"/>
              <a:gd name="connsiteY0" fmla="*/ 18507 h 2867630"/>
              <a:gd name="connsiteX1" fmla="*/ 677406 w 1283351"/>
              <a:gd name="connsiteY1" fmla="*/ 26998 h 2867630"/>
              <a:gd name="connsiteX2" fmla="*/ 1283351 w 1283351"/>
              <a:gd name="connsiteY2" fmla="*/ 18507 h 2867630"/>
              <a:gd name="connsiteX3" fmla="*/ 1283350 w 1283351"/>
              <a:gd name="connsiteY3" fmla="*/ 1617389 h 2867630"/>
              <a:gd name="connsiteX4" fmla="*/ 1283350 w 1283351"/>
              <a:gd name="connsiteY4" fmla="*/ 1617392 h 2867630"/>
              <a:gd name="connsiteX5" fmla="*/ 1283349 w 1283351"/>
              <a:gd name="connsiteY5" fmla="*/ 2638600 h 2867630"/>
              <a:gd name="connsiteX6" fmla="*/ 1154322 w 1283351"/>
              <a:gd name="connsiteY6" fmla="*/ 2767627 h 2867630"/>
              <a:gd name="connsiteX7" fmla="*/ 1154323 w 1283351"/>
              <a:gd name="connsiteY7" fmla="*/ 2767626 h 2867630"/>
              <a:gd name="connsiteX8" fmla="*/ 1025296 w 1283351"/>
              <a:gd name="connsiteY8" fmla="*/ 2638599 h 2867630"/>
              <a:gd name="connsiteX9" fmla="*/ 1025296 w 1283351"/>
              <a:gd name="connsiteY9" fmla="*/ 1620658 h 2867630"/>
              <a:gd name="connsiteX10" fmla="*/ 1025296 w 1283351"/>
              <a:gd name="connsiteY10" fmla="*/ 1620661 h 2867630"/>
              <a:gd name="connsiteX11" fmla="*/ 1025295 w 1283351"/>
              <a:gd name="connsiteY11" fmla="*/ 2655122 h 2867630"/>
              <a:gd name="connsiteX12" fmla="*/ 1015157 w 1283351"/>
              <a:gd name="connsiteY12" fmla="*/ 2604903 h 2867630"/>
              <a:gd name="connsiteX13" fmla="*/ 896269 w 1283351"/>
              <a:gd name="connsiteY13" fmla="*/ 2526099 h 2867630"/>
              <a:gd name="connsiteX14" fmla="*/ 777382 w 1283351"/>
              <a:gd name="connsiteY14" fmla="*/ 2604903 h 2867630"/>
              <a:gd name="connsiteX15" fmla="*/ 767618 w 1283351"/>
              <a:gd name="connsiteY15" fmla="*/ 2653264 h 2867630"/>
              <a:gd name="connsiteX16" fmla="*/ 767618 w 1283351"/>
              <a:gd name="connsiteY16" fmla="*/ 2738603 h 2867630"/>
              <a:gd name="connsiteX17" fmla="*/ 638591 w 1283351"/>
              <a:gd name="connsiteY17" fmla="*/ 2867630 h 2867630"/>
              <a:gd name="connsiteX18" fmla="*/ 638592 w 1283351"/>
              <a:gd name="connsiteY18" fmla="*/ 2867629 h 2867630"/>
              <a:gd name="connsiteX19" fmla="*/ 509565 w 1283351"/>
              <a:gd name="connsiteY19" fmla="*/ 2738602 h 2867630"/>
              <a:gd name="connsiteX20" fmla="*/ 509565 w 1283351"/>
              <a:gd name="connsiteY20" fmla="*/ 1634295 h 2867630"/>
              <a:gd name="connsiteX21" fmla="*/ 509565 w 1283351"/>
              <a:gd name="connsiteY21" fmla="*/ 1634298 h 2867630"/>
              <a:gd name="connsiteX22" fmla="*/ 509564 w 1283351"/>
              <a:gd name="connsiteY22" fmla="*/ 2144582 h 2867630"/>
              <a:gd name="connsiteX23" fmla="*/ 499426 w 1283351"/>
              <a:gd name="connsiteY23" fmla="*/ 2094363 h 2867630"/>
              <a:gd name="connsiteX24" fmla="*/ 380538 w 1283351"/>
              <a:gd name="connsiteY24" fmla="*/ 2015559 h 2867630"/>
              <a:gd name="connsiteX25" fmla="*/ 261651 w 1283351"/>
              <a:gd name="connsiteY25" fmla="*/ 2094363 h 2867630"/>
              <a:gd name="connsiteX26" fmla="*/ 258053 w 1283351"/>
              <a:gd name="connsiteY26" fmla="*/ 2112182 h 2867630"/>
              <a:gd name="connsiteX27" fmla="*/ 258053 w 1283351"/>
              <a:gd name="connsiteY27" fmla="*/ 2201100 h 2867630"/>
              <a:gd name="connsiteX28" fmla="*/ 129026 w 1283351"/>
              <a:gd name="connsiteY28" fmla="*/ 2330127 h 2867630"/>
              <a:gd name="connsiteX29" fmla="*/ 129027 w 1283351"/>
              <a:gd name="connsiteY29" fmla="*/ 2330126 h 2867630"/>
              <a:gd name="connsiteX30" fmla="*/ 0 w 1283351"/>
              <a:gd name="connsiteY30" fmla="*/ 2201099 h 2867630"/>
              <a:gd name="connsiteX31" fmla="*/ 0 w 1283351"/>
              <a:gd name="connsiteY31" fmla="*/ 166207 h 2867630"/>
              <a:gd name="connsiteX32" fmla="*/ 1 w 1283351"/>
              <a:gd name="connsiteY32" fmla="*/ 166207 h 2867630"/>
              <a:gd name="connsiteX33" fmla="*/ 1 w 1283351"/>
              <a:gd name="connsiteY33" fmla="*/ 18507 h 2867630"/>
              <a:gd name="connsiteX0" fmla="*/ 1 w 1283351"/>
              <a:gd name="connsiteY0" fmla="*/ 174 h 2849297"/>
              <a:gd name="connsiteX1" fmla="*/ 677406 w 1283351"/>
              <a:gd name="connsiteY1" fmla="*/ 8665 h 2849297"/>
              <a:gd name="connsiteX2" fmla="*/ 1283351 w 1283351"/>
              <a:gd name="connsiteY2" fmla="*/ 174 h 2849297"/>
              <a:gd name="connsiteX3" fmla="*/ 1283350 w 1283351"/>
              <a:gd name="connsiteY3" fmla="*/ 1599056 h 2849297"/>
              <a:gd name="connsiteX4" fmla="*/ 1283350 w 1283351"/>
              <a:gd name="connsiteY4" fmla="*/ 1599059 h 2849297"/>
              <a:gd name="connsiteX5" fmla="*/ 1283349 w 1283351"/>
              <a:gd name="connsiteY5" fmla="*/ 2620267 h 2849297"/>
              <a:gd name="connsiteX6" fmla="*/ 1154322 w 1283351"/>
              <a:gd name="connsiteY6" fmla="*/ 2749294 h 2849297"/>
              <a:gd name="connsiteX7" fmla="*/ 1154323 w 1283351"/>
              <a:gd name="connsiteY7" fmla="*/ 2749293 h 2849297"/>
              <a:gd name="connsiteX8" fmla="*/ 1025296 w 1283351"/>
              <a:gd name="connsiteY8" fmla="*/ 2620266 h 2849297"/>
              <a:gd name="connsiteX9" fmla="*/ 1025296 w 1283351"/>
              <a:gd name="connsiteY9" fmla="*/ 1602325 h 2849297"/>
              <a:gd name="connsiteX10" fmla="*/ 1025296 w 1283351"/>
              <a:gd name="connsiteY10" fmla="*/ 1602328 h 2849297"/>
              <a:gd name="connsiteX11" fmla="*/ 1025295 w 1283351"/>
              <a:gd name="connsiteY11" fmla="*/ 2636789 h 2849297"/>
              <a:gd name="connsiteX12" fmla="*/ 1015157 w 1283351"/>
              <a:gd name="connsiteY12" fmla="*/ 2586570 h 2849297"/>
              <a:gd name="connsiteX13" fmla="*/ 896269 w 1283351"/>
              <a:gd name="connsiteY13" fmla="*/ 2507766 h 2849297"/>
              <a:gd name="connsiteX14" fmla="*/ 777382 w 1283351"/>
              <a:gd name="connsiteY14" fmla="*/ 2586570 h 2849297"/>
              <a:gd name="connsiteX15" fmla="*/ 767618 w 1283351"/>
              <a:gd name="connsiteY15" fmla="*/ 2634931 h 2849297"/>
              <a:gd name="connsiteX16" fmla="*/ 767618 w 1283351"/>
              <a:gd name="connsiteY16" fmla="*/ 2720270 h 2849297"/>
              <a:gd name="connsiteX17" fmla="*/ 638591 w 1283351"/>
              <a:gd name="connsiteY17" fmla="*/ 2849297 h 2849297"/>
              <a:gd name="connsiteX18" fmla="*/ 638592 w 1283351"/>
              <a:gd name="connsiteY18" fmla="*/ 2849296 h 2849297"/>
              <a:gd name="connsiteX19" fmla="*/ 509565 w 1283351"/>
              <a:gd name="connsiteY19" fmla="*/ 2720269 h 2849297"/>
              <a:gd name="connsiteX20" fmla="*/ 509565 w 1283351"/>
              <a:gd name="connsiteY20" fmla="*/ 1615962 h 2849297"/>
              <a:gd name="connsiteX21" fmla="*/ 509565 w 1283351"/>
              <a:gd name="connsiteY21" fmla="*/ 1615965 h 2849297"/>
              <a:gd name="connsiteX22" fmla="*/ 509564 w 1283351"/>
              <a:gd name="connsiteY22" fmla="*/ 2126249 h 2849297"/>
              <a:gd name="connsiteX23" fmla="*/ 499426 w 1283351"/>
              <a:gd name="connsiteY23" fmla="*/ 2076030 h 2849297"/>
              <a:gd name="connsiteX24" fmla="*/ 380538 w 1283351"/>
              <a:gd name="connsiteY24" fmla="*/ 1997226 h 2849297"/>
              <a:gd name="connsiteX25" fmla="*/ 261651 w 1283351"/>
              <a:gd name="connsiteY25" fmla="*/ 2076030 h 2849297"/>
              <a:gd name="connsiteX26" fmla="*/ 258053 w 1283351"/>
              <a:gd name="connsiteY26" fmla="*/ 2093849 h 2849297"/>
              <a:gd name="connsiteX27" fmla="*/ 258053 w 1283351"/>
              <a:gd name="connsiteY27" fmla="*/ 2182767 h 2849297"/>
              <a:gd name="connsiteX28" fmla="*/ 129026 w 1283351"/>
              <a:gd name="connsiteY28" fmla="*/ 2311794 h 2849297"/>
              <a:gd name="connsiteX29" fmla="*/ 129027 w 1283351"/>
              <a:gd name="connsiteY29" fmla="*/ 2311793 h 2849297"/>
              <a:gd name="connsiteX30" fmla="*/ 0 w 1283351"/>
              <a:gd name="connsiteY30" fmla="*/ 2182766 h 2849297"/>
              <a:gd name="connsiteX31" fmla="*/ 0 w 1283351"/>
              <a:gd name="connsiteY31" fmla="*/ 147874 h 2849297"/>
              <a:gd name="connsiteX32" fmla="*/ 1 w 1283351"/>
              <a:gd name="connsiteY32" fmla="*/ 147874 h 2849297"/>
              <a:gd name="connsiteX33" fmla="*/ 1 w 1283351"/>
              <a:gd name="connsiteY33" fmla="*/ 174 h 2849297"/>
              <a:gd name="connsiteX0" fmla="*/ 0 w 1288610"/>
              <a:gd name="connsiteY0" fmla="*/ 57843 h 2849816"/>
              <a:gd name="connsiteX1" fmla="*/ 682665 w 1288610"/>
              <a:gd name="connsiteY1" fmla="*/ 9184 h 2849816"/>
              <a:gd name="connsiteX2" fmla="*/ 1288610 w 1288610"/>
              <a:gd name="connsiteY2" fmla="*/ 693 h 2849816"/>
              <a:gd name="connsiteX3" fmla="*/ 1288609 w 1288610"/>
              <a:gd name="connsiteY3" fmla="*/ 1599575 h 2849816"/>
              <a:gd name="connsiteX4" fmla="*/ 1288609 w 1288610"/>
              <a:gd name="connsiteY4" fmla="*/ 1599578 h 2849816"/>
              <a:gd name="connsiteX5" fmla="*/ 1288608 w 1288610"/>
              <a:gd name="connsiteY5" fmla="*/ 2620786 h 2849816"/>
              <a:gd name="connsiteX6" fmla="*/ 1159581 w 1288610"/>
              <a:gd name="connsiteY6" fmla="*/ 2749813 h 2849816"/>
              <a:gd name="connsiteX7" fmla="*/ 1159582 w 1288610"/>
              <a:gd name="connsiteY7" fmla="*/ 2749812 h 2849816"/>
              <a:gd name="connsiteX8" fmla="*/ 1030555 w 1288610"/>
              <a:gd name="connsiteY8" fmla="*/ 2620785 h 2849816"/>
              <a:gd name="connsiteX9" fmla="*/ 1030555 w 1288610"/>
              <a:gd name="connsiteY9" fmla="*/ 1602844 h 2849816"/>
              <a:gd name="connsiteX10" fmla="*/ 1030555 w 1288610"/>
              <a:gd name="connsiteY10" fmla="*/ 1602847 h 2849816"/>
              <a:gd name="connsiteX11" fmla="*/ 1030554 w 1288610"/>
              <a:gd name="connsiteY11" fmla="*/ 2637308 h 2849816"/>
              <a:gd name="connsiteX12" fmla="*/ 1020416 w 1288610"/>
              <a:gd name="connsiteY12" fmla="*/ 2587089 h 2849816"/>
              <a:gd name="connsiteX13" fmla="*/ 901528 w 1288610"/>
              <a:gd name="connsiteY13" fmla="*/ 2508285 h 2849816"/>
              <a:gd name="connsiteX14" fmla="*/ 782641 w 1288610"/>
              <a:gd name="connsiteY14" fmla="*/ 2587089 h 2849816"/>
              <a:gd name="connsiteX15" fmla="*/ 772877 w 1288610"/>
              <a:gd name="connsiteY15" fmla="*/ 2635450 h 2849816"/>
              <a:gd name="connsiteX16" fmla="*/ 772877 w 1288610"/>
              <a:gd name="connsiteY16" fmla="*/ 2720789 h 2849816"/>
              <a:gd name="connsiteX17" fmla="*/ 643850 w 1288610"/>
              <a:gd name="connsiteY17" fmla="*/ 2849816 h 2849816"/>
              <a:gd name="connsiteX18" fmla="*/ 643851 w 1288610"/>
              <a:gd name="connsiteY18" fmla="*/ 2849815 h 2849816"/>
              <a:gd name="connsiteX19" fmla="*/ 514824 w 1288610"/>
              <a:gd name="connsiteY19" fmla="*/ 2720788 h 2849816"/>
              <a:gd name="connsiteX20" fmla="*/ 514824 w 1288610"/>
              <a:gd name="connsiteY20" fmla="*/ 1616481 h 2849816"/>
              <a:gd name="connsiteX21" fmla="*/ 514824 w 1288610"/>
              <a:gd name="connsiteY21" fmla="*/ 1616484 h 2849816"/>
              <a:gd name="connsiteX22" fmla="*/ 514823 w 1288610"/>
              <a:gd name="connsiteY22" fmla="*/ 2126768 h 2849816"/>
              <a:gd name="connsiteX23" fmla="*/ 504685 w 1288610"/>
              <a:gd name="connsiteY23" fmla="*/ 2076549 h 2849816"/>
              <a:gd name="connsiteX24" fmla="*/ 385797 w 1288610"/>
              <a:gd name="connsiteY24" fmla="*/ 1997745 h 2849816"/>
              <a:gd name="connsiteX25" fmla="*/ 266910 w 1288610"/>
              <a:gd name="connsiteY25" fmla="*/ 2076549 h 2849816"/>
              <a:gd name="connsiteX26" fmla="*/ 263312 w 1288610"/>
              <a:gd name="connsiteY26" fmla="*/ 2094368 h 2849816"/>
              <a:gd name="connsiteX27" fmla="*/ 263312 w 1288610"/>
              <a:gd name="connsiteY27" fmla="*/ 2183286 h 2849816"/>
              <a:gd name="connsiteX28" fmla="*/ 134285 w 1288610"/>
              <a:gd name="connsiteY28" fmla="*/ 2312313 h 2849816"/>
              <a:gd name="connsiteX29" fmla="*/ 134286 w 1288610"/>
              <a:gd name="connsiteY29" fmla="*/ 2312312 h 2849816"/>
              <a:gd name="connsiteX30" fmla="*/ 5259 w 1288610"/>
              <a:gd name="connsiteY30" fmla="*/ 2183285 h 2849816"/>
              <a:gd name="connsiteX31" fmla="*/ 5259 w 1288610"/>
              <a:gd name="connsiteY31" fmla="*/ 148393 h 2849816"/>
              <a:gd name="connsiteX32" fmla="*/ 5260 w 1288610"/>
              <a:gd name="connsiteY32" fmla="*/ 148393 h 2849816"/>
              <a:gd name="connsiteX33" fmla="*/ 0 w 1288610"/>
              <a:gd name="connsiteY33" fmla="*/ 57843 h 2849816"/>
              <a:gd name="connsiteX0" fmla="*/ 1 w 1283351"/>
              <a:gd name="connsiteY0" fmla="*/ 148393 h 2849816"/>
              <a:gd name="connsiteX1" fmla="*/ 677406 w 1283351"/>
              <a:gd name="connsiteY1" fmla="*/ 9184 h 2849816"/>
              <a:gd name="connsiteX2" fmla="*/ 1283351 w 1283351"/>
              <a:gd name="connsiteY2" fmla="*/ 693 h 2849816"/>
              <a:gd name="connsiteX3" fmla="*/ 1283350 w 1283351"/>
              <a:gd name="connsiteY3" fmla="*/ 1599575 h 2849816"/>
              <a:gd name="connsiteX4" fmla="*/ 1283350 w 1283351"/>
              <a:gd name="connsiteY4" fmla="*/ 1599578 h 2849816"/>
              <a:gd name="connsiteX5" fmla="*/ 1283349 w 1283351"/>
              <a:gd name="connsiteY5" fmla="*/ 2620786 h 2849816"/>
              <a:gd name="connsiteX6" fmla="*/ 1154322 w 1283351"/>
              <a:gd name="connsiteY6" fmla="*/ 2749813 h 2849816"/>
              <a:gd name="connsiteX7" fmla="*/ 1154323 w 1283351"/>
              <a:gd name="connsiteY7" fmla="*/ 2749812 h 2849816"/>
              <a:gd name="connsiteX8" fmla="*/ 1025296 w 1283351"/>
              <a:gd name="connsiteY8" fmla="*/ 2620785 h 2849816"/>
              <a:gd name="connsiteX9" fmla="*/ 1025296 w 1283351"/>
              <a:gd name="connsiteY9" fmla="*/ 1602844 h 2849816"/>
              <a:gd name="connsiteX10" fmla="*/ 1025296 w 1283351"/>
              <a:gd name="connsiteY10" fmla="*/ 1602847 h 2849816"/>
              <a:gd name="connsiteX11" fmla="*/ 1025295 w 1283351"/>
              <a:gd name="connsiteY11" fmla="*/ 2637308 h 2849816"/>
              <a:gd name="connsiteX12" fmla="*/ 1015157 w 1283351"/>
              <a:gd name="connsiteY12" fmla="*/ 2587089 h 2849816"/>
              <a:gd name="connsiteX13" fmla="*/ 896269 w 1283351"/>
              <a:gd name="connsiteY13" fmla="*/ 2508285 h 2849816"/>
              <a:gd name="connsiteX14" fmla="*/ 777382 w 1283351"/>
              <a:gd name="connsiteY14" fmla="*/ 2587089 h 2849816"/>
              <a:gd name="connsiteX15" fmla="*/ 767618 w 1283351"/>
              <a:gd name="connsiteY15" fmla="*/ 2635450 h 2849816"/>
              <a:gd name="connsiteX16" fmla="*/ 767618 w 1283351"/>
              <a:gd name="connsiteY16" fmla="*/ 2720789 h 2849816"/>
              <a:gd name="connsiteX17" fmla="*/ 638591 w 1283351"/>
              <a:gd name="connsiteY17" fmla="*/ 2849816 h 2849816"/>
              <a:gd name="connsiteX18" fmla="*/ 638592 w 1283351"/>
              <a:gd name="connsiteY18" fmla="*/ 2849815 h 2849816"/>
              <a:gd name="connsiteX19" fmla="*/ 509565 w 1283351"/>
              <a:gd name="connsiteY19" fmla="*/ 2720788 h 2849816"/>
              <a:gd name="connsiteX20" fmla="*/ 509565 w 1283351"/>
              <a:gd name="connsiteY20" fmla="*/ 1616481 h 2849816"/>
              <a:gd name="connsiteX21" fmla="*/ 509565 w 1283351"/>
              <a:gd name="connsiteY21" fmla="*/ 1616484 h 2849816"/>
              <a:gd name="connsiteX22" fmla="*/ 509564 w 1283351"/>
              <a:gd name="connsiteY22" fmla="*/ 2126768 h 2849816"/>
              <a:gd name="connsiteX23" fmla="*/ 499426 w 1283351"/>
              <a:gd name="connsiteY23" fmla="*/ 2076549 h 2849816"/>
              <a:gd name="connsiteX24" fmla="*/ 380538 w 1283351"/>
              <a:gd name="connsiteY24" fmla="*/ 1997745 h 2849816"/>
              <a:gd name="connsiteX25" fmla="*/ 261651 w 1283351"/>
              <a:gd name="connsiteY25" fmla="*/ 2076549 h 2849816"/>
              <a:gd name="connsiteX26" fmla="*/ 258053 w 1283351"/>
              <a:gd name="connsiteY26" fmla="*/ 2094368 h 2849816"/>
              <a:gd name="connsiteX27" fmla="*/ 258053 w 1283351"/>
              <a:gd name="connsiteY27" fmla="*/ 2183286 h 2849816"/>
              <a:gd name="connsiteX28" fmla="*/ 129026 w 1283351"/>
              <a:gd name="connsiteY28" fmla="*/ 2312313 h 2849816"/>
              <a:gd name="connsiteX29" fmla="*/ 129027 w 1283351"/>
              <a:gd name="connsiteY29" fmla="*/ 2312312 h 2849816"/>
              <a:gd name="connsiteX30" fmla="*/ 0 w 1283351"/>
              <a:gd name="connsiteY30" fmla="*/ 2183285 h 2849816"/>
              <a:gd name="connsiteX31" fmla="*/ 0 w 1283351"/>
              <a:gd name="connsiteY31" fmla="*/ 148393 h 2849816"/>
              <a:gd name="connsiteX32" fmla="*/ 1 w 1283351"/>
              <a:gd name="connsiteY32" fmla="*/ 148393 h 2849816"/>
              <a:gd name="connsiteX0" fmla="*/ 1 w 1283351"/>
              <a:gd name="connsiteY0" fmla="*/ 147715 h 2849138"/>
              <a:gd name="connsiteX1" fmla="*/ 651105 w 1283351"/>
              <a:gd name="connsiteY1" fmla="*/ 138880 h 2849138"/>
              <a:gd name="connsiteX2" fmla="*/ 1283351 w 1283351"/>
              <a:gd name="connsiteY2" fmla="*/ 15 h 2849138"/>
              <a:gd name="connsiteX3" fmla="*/ 1283350 w 1283351"/>
              <a:gd name="connsiteY3" fmla="*/ 1598897 h 2849138"/>
              <a:gd name="connsiteX4" fmla="*/ 1283350 w 1283351"/>
              <a:gd name="connsiteY4" fmla="*/ 1598900 h 2849138"/>
              <a:gd name="connsiteX5" fmla="*/ 1283349 w 1283351"/>
              <a:gd name="connsiteY5" fmla="*/ 2620108 h 2849138"/>
              <a:gd name="connsiteX6" fmla="*/ 1154322 w 1283351"/>
              <a:gd name="connsiteY6" fmla="*/ 2749135 h 2849138"/>
              <a:gd name="connsiteX7" fmla="*/ 1154323 w 1283351"/>
              <a:gd name="connsiteY7" fmla="*/ 2749134 h 2849138"/>
              <a:gd name="connsiteX8" fmla="*/ 1025296 w 1283351"/>
              <a:gd name="connsiteY8" fmla="*/ 2620107 h 2849138"/>
              <a:gd name="connsiteX9" fmla="*/ 1025296 w 1283351"/>
              <a:gd name="connsiteY9" fmla="*/ 1602166 h 2849138"/>
              <a:gd name="connsiteX10" fmla="*/ 1025296 w 1283351"/>
              <a:gd name="connsiteY10" fmla="*/ 1602169 h 2849138"/>
              <a:gd name="connsiteX11" fmla="*/ 1025295 w 1283351"/>
              <a:gd name="connsiteY11" fmla="*/ 2636630 h 2849138"/>
              <a:gd name="connsiteX12" fmla="*/ 1015157 w 1283351"/>
              <a:gd name="connsiteY12" fmla="*/ 2586411 h 2849138"/>
              <a:gd name="connsiteX13" fmla="*/ 896269 w 1283351"/>
              <a:gd name="connsiteY13" fmla="*/ 2507607 h 2849138"/>
              <a:gd name="connsiteX14" fmla="*/ 777382 w 1283351"/>
              <a:gd name="connsiteY14" fmla="*/ 2586411 h 2849138"/>
              <a:gd name="connsiteX15" fmla="*/ 767618 w 1283351"/>
              <a:gd name="connsiteY15" fmla="*/ 2634772 h 2849138"/>
              <a:gd name="connsiteX16" fmla="*/ 767618 w 1283351"/>
              <a:gd name="connsiteY16" fmla="*/ 2720111 h 2849138"/>
              <a:gd name="connsiteX17" fmla="*/ 638591 w 1283351"/>
              <a:gd name="connsiteY17" fmla="*/ 2849138 h 2849138"/>
              <a:gd name="connsiteX18" fmla="*/ 638592 w 1283351"/>
              <a:gd name="connsiteY18" fmla="*/ 2849137 h 2849138"/>
              <a:gd name="connsiteX19" fmla="*/ 509565 w 1283351"/>
              <a:gd name="connsiteY19" fmla="*/ 2720110 h 2849138"/>
              <a:gd name="connsiteX20" fmla="*/ 509565 w 1283351"/>
              <a:gd name="connsiteY20" fmla="*/ 1615803 h 2849138"/>
              <a:gd name="connsiteX21" fmla="*/ 509565 w 1283351"/>
              <a:gd name="connsiteY21" fmla="*/ 1615806 h 2849138"/>
              <a:gd name="connsiteX22" fmla="*/ 509564 w 1283351"/>
              <a:gd name="connsiteY22" fmla="*/ 2126090 h 2849138"/>
              <a:gd name="connsiteX23" fmla="*/ 499426 w 1283351"/>
              <a:gd name="connsiteY23" fmla="*/ 2075871 h 2849138"/>
              <a:gd name="connsiteX24" fmla="*/ 380538 w 1283351"/>
              <a:gd name="connsiteY24" fmla="*/ 1997067 h 2849138"/>
              <a:gd name="connsiteX25" fmla="*/ 261651 w 1283351"/>
              <a:gd name="connsiteY25" fmla="*/ 2075871 h 2849138"/>
              <a:gd name="connsiteX26" fmla="*/ 258053 w 1283351"/>
              <a:gd name="connsiteY26" fmla="*/ 2093690 h 2849138"/>
              <a:gd name="connsiteX27" fmla="*/ 258053 w 1283351"/>
              <a:gd name="connsiteY27" fmla="*/ 2182608 h 2849138"/>
              <a:gd name="connsiteX28" fmla="*/ 129026 w 1283351"/>
              <a:gd name="connsiteY28" fmla="*/ 2311635 h 2849138"/>
              <a:gd name="connsiteX29" fmla="*/ 129027 w 1283351"/>
              <a:gd name="connsiteY29" fmla="*/ 2311634 h 2849138"/>
              <a:gd name="connsiteX30" fmla="*/ 0 w 1283351"/>
              <a:gd name="connsiteY30" fmla="*/ 2182607 h 2849138"/>
              <a:gd name="connsiteX31" fmla="*/ 0 w 1283351"/>
              <a:gd name="connsiteY31" fmla="*/ 147715 h 2849138"/>
              <a:gd name="connsiteX32" fmla="*/ 1 w 1283351"/>
              <a:gd name="connsiteY32" fmla="*/ 147715 h 2849138"/>
              <a:gd name="connsiteX0" fmla="*/ 1 w 1283350"/>
              <a:gd name="connsiteY0" fmla="*/ 11969 h 2713392"/>
              <a:gd name="connsiteX1" fmla="*/ 651105 w 1283350"/>
              <a:gd name="connsiteY1" fmla="*/ 3134 h 2713392"/>
              <a:gd name="connsiteX2" fmla="*/ 1279844 w 1283350"/>
              <a:gd name="connsiteY2" fmla="*/ 0 h 2713392"/>
              <a:gd name="connsiteX3" fmla="*/ 1283350 w 1283350"/>
              <a:gd name="connsiteY3" fmla="*/ 1463151 h 2713392"/>
              <a:gd name="connsiteX4" fmla="*/ 1283350 w 1283350"/>
              <a:gd name="connsiteY4" fmla="*/ 1463154 h 2713392"/>
              <a:gd name="connsiteX5" fmla="*/ 1283349 w 1283350"/>
              <a:gd name="connsiteY5" fmla="*/ 2484362 h 2713392"/>
              <a:gd name="connsiteX6" fmla="*/ 1154322 w 1283350"/>
              <a:gd name="connsiteY6" fmla="*/ 2613389 h 2713392"/>
              <a:gd name="connsiteX7" fmla="*/ 1154323 w 1283350"/>
              <a:gd name="connsiteY7" fmla="*/ 2613388 h 2713392"/>
              <a:gd name="connsiteX8" fmla="*/ 1025296 w 1283350"/>
              <a:gd name="connsiteY8" fmla="*/ 2484361 h 2713392"/>
              <a:gd name="connsiteX9" fmla="*/ 1025296 w 1283350"/>
              <a:gd name="connsiteY9" fmla="*/ 1466420 h 2713392"/>
              <a:gd name="connsiteX10" fmla="*/ 1025296 w 1283350"/>
              <a:gd name="connsiteY10" fmla="*/ 1466423 h 2713392"/>
              <a:gd name="connsiteX11" fmla="*/ 1025295 w 1283350"/>
              <a:gd name="connsiteY11" fmla="*/ 2500884 h 2713392"/>
              <a:gd name="connsiteX12" fmla="*/ 1015157 w 1283350"/>
              <a:gd name="connsiteY12" fmla="*/ 2450665 h 2713392"/>
              <a:gd name="connsiteX13" fmla="*/ 896269 w 1283350"/>
              <a:gd name="connsiteY13" fmla="*/ 2371861 h 2713392"/>
              <a:gd name="connsiteX14" fmla="*/ 777382 w 1283350"/>
              <a:gd name="connsiteY14" fmla="*/ 2450665 h 2713392"/>
              <a:gd name="connsiteX15" fmla="*/ 767618 w 1283350"/>
              <a:gd name="connsiteY15" fmla="*/ 2499026 h 2713392"/>
              <a:gd name="connsiteX16" fmla="*/ 767618 w 1283350"/>
              <a:gd name="connsiteY16" fmla="*/ 2584365 h 2713392"/>
              <a:gd name="connsiteX17" fmla="*/ 638591 w 1283350"/>
              <a:gd name="connsiteY17" fmla="*/ 2713392 h 2713392"/>
              <a:gd name="connsiteX18" fmla="*/ 638592 w 1283350"/>
              <a:gd name="connsiteY18" fmla="*/ 2713391 h 2713392"/>
              <a:gd name="connsiteX19" fmla="*/ 509565 w 1283350"/>
              <a:gd name="connsiteY19" fmla="*/ 2584364 h 2713392"/>
              <a:gd name="connsiteX20" fmla="*/ 509565 w 1283350"/>
              <a:gd name="connsiteY20" fmla="*/ 1480057 h 2713392"/>
              <a:gd name="connsiteX21" fmla="*/ 509565 w 1283350"/>
              <a:gd name="connsiteY21" fmla="*/ 1480060 h 2713392"/>
              <a:gd name="connsiteX22" fmla="*/ 509564 w 1283350"/>
              <a:gd name="connsiteY22" fmla="*/ 1990344 h 2713392"/>
              <a:gd name="connsiteX23" fmla="*/ 499426 w 1283350"/>
              <a:gd name="connsiteY23" fmla="*/ 1940125 h 2713392"/>
              <a:gd name="connsiteX24" fmla="*/ 380538 w 1283350"/>
              <a:gd name="connsiteY24" fmla="*/ 1861321 h 2713392"/>
              <a:gd name="connsiteX25" fmla="*/ 261651 w 1283350"/>
              <a:gd name="connsiteY25" fmla="*/ 1940125 h 2713392"/>
              <a:gd name="connsiteX26" fmla="*/ 258053 w 1283350"/>
              <a:gd name="connsiteY26" fmla="*/ 1957944 h 2713392"/>
              <a:gd name="connsiteX27" fmla="*/ 258053 w 1283350"/>
              <a:gd name="connsiteY27" fmla="*/ 2046862 h 2713392"/>
              <a:gd name="connsiteX28" fmla="*/ 129026 w 1283350"/>
              <a:gd name="connsiteY28" fmla="*/ 2175889 h 2713392"/>
              <a:gd name="connsiteX29" fmla="*/ 129027 w 1283350"/>
              <a:gd name="connsiteY29" fmla="*/ 2175888 h 2713392"/>
              <a:gd name="connsiteX30" fmla="*/ 0 w 1283350"/>
              <a:gd name="connsiteY30" fmla="*/ 2046861 h 2713392"/>
              <a:gd name="connsiteX31" fmla="*/ 0 w 1283350"/>
              <a:gd name="connsiteY31" fmla="*/ 11969 h 2713392"/>
              <a:gd name="connsiteX32" fmla="*/ 1 w 1283350"/>
              <a:gd name="connsiteY32" fmla="*/ 11969 h 2713392"/>
              <a:gd name="connsiteX0" fmla="*/ 0 w 1283350"/>
              <a:gd name="connsiteY0" fmla="*/ 11969 h 2713392"/>
              <a:gd name="connsiteX1" fmla="*/ 651105 w 1283350"/>
              <a:gd name="connsiteY1" fmla="*/ 3134 h 2713392"/>
              <a:gd name="connsiteX2" fmla="*/ 1279844 w 1283350"/>
              <a:gd name="connsiteY2" fmla="*/ 0 h 2713392"/>
              <a:gd name="connsiteX3" fmla="*/ 1283350 w 1283350"/>
              <a:gd name="connsiteY3" fmla="*/ 1463151 h 2713392"/>
              <a:gd name="connsiteX4" fmla="*/ 1283350 w 1283350"/>
              <a:gd name="connsiteY4" fmla="*/ 1463154 h 2713392"/>
              <a:gd name="connsiteX5" fmla="*/ 1283349 w 1283350"/>
              <a:gd name="connsiteY5" fmla="*/ 2484362 h 2713392"/>
              <a:gd name="connsiteX6" fmla="*/ 1154322 w 1283350"/>
              <a:gd name="connsiteY6" fmla="*/ 2613389 h 2713392"/>
              <a:gd name="connsiteX7" fmla="*/ 1154323 w 1283350"/>
              <a:gd name="connsiteY7" fmla="*/ 2613388 h 2713392"/>
              <a:gd name="connsiteX8" fmla="*/ 1025296 w 1283350"/>
              <a:gd name="connsiteY8" fmla="*/ 2484361 h 2713392"/>
              <a:gd name="connsiteX9" fmla="*/ 1025296 w 1283350"/>
              <a:gd name="connsiteY9" fmla="*/ 1466420 h 2713392"/>
              <a:gd name="connsiteX10" fmla="*/ 1025296 w 1283350"/>
              <a:gd name="connsiteY10" fmla="*/ 1466423 h 2713392"/>
              <a:gd name="connsiteX11" fmla="*/ 1025295 w 1283350"/>
              <a:gd name="connsiteY11" fmla="*/ 2500884 h 2713392"/>
              <a:gd name="connsiteX12" fmla="*/ 1015157 w 1283350"/>
              <a:gd name="connsiteY12" fmla="*/ 2450665 h 2713392"/>
              <a:gd name="connsiteX13" fmla="*/ 896269 w 1283350"/>
              <a:gd name="connsiteY13" fmla="*/ 2371861 h 2713392"/>
              <a:gd name="connsiteX14" fmla="*/ 777382 w 1283350"/>
              <a:gd name="connsiteY14" fmla="*/ 2450665 h 2713392"/>
              <a:gd name="connsiteX15" fmla="*/ 767618 w 1283350"/>
              <a:gd name="connsiteY15" fmla="*/ 2499026 h 2713392"/>
              <a:gd name="connsiteX16" fmla="*/ 767618 w 1283350"/>
              <a:gd name="connsiteY16" fmla="*/ 2584365 h 2713392"/>
              <a:gd name="connsiteX17" fmla="*/ 638591 w 1283350"/>
              <a:gd name="connsiteY17" fmla="*/ 2713392 h 2713392"/>
              <a:gd name="connsiteX18" fmla="*/ 638592 w 1283350"/>
              <a:gd name="connsiteY18" fmla="*/ 2713391 h 2713392"/>
              <a:gd name="connsiteX19" fmla="*/ 509565 w 1283350"/>
              <a:gd name="connsiteY19" fmla="*/ 2584364 h 2713392"/>
              <a:gd name="connsiteX20" fmla="*/ 509565 w 1283350"/>
              <a:gd name="connsiteY20" fmla="*/ 1480057 h 2713392"/>
              <a:gd name="connsiteX21" fmla="*/ 509565 w 1283350"/>
              <a:gd name="connsiteY21" fmla="*/ 1480060 h 2713392"/>
              <a:gd name="connsiteX22" fmla="*/ 509564 w 1283350"/>
              <a:gd name="connsiteY22" fmla="*/ 1990344 h 2713392"/>
              <a:gd name="connsiteX23" fmla="*/ 499426 w 1283350"/>
              <a:gd name="connsiteY23" fmla="*/ 1940125 h 2713392"/>
              <a:gd name="connsiteX24" fmla="*/ 380538 w 1283350"/>
              <a:gd name="connsiteY24" fmla="*/ 1861321 h 2713392"/>
              <a:gd name="connsiteX25" fmla="*/ 261651 w 1283350"/>
              <a:gd name="connsiteY25" fmla="*/ 1940125 h 2713392"/>
              <a:gd name="connsiteX26" fmla="*/ 258053 w 1283350"/>
              <a:gd name="connsiteY26" fmla="*/ 1957944 h 2713392"/>
              <a:gd name="connsiteX27" fmla="*/ 258053 w 1283350"/>
              <a:gd name="connsiteY27" fmla="*/ 2046862 h 2713392"/>
              <a:gd name="connsiteX28" fmla="*/ 129026 w 1283350"/>
              <a:gd name="connsiteY28" fmla="*/ 2175889 h 2713392"/>
              <a:gd name="connsiteX29" fmla="*/ 129027 w 1283350"/>
              <a:gd name="connsiteY29" fmla="*/ 2175888 h 2713392"/>
              <a:gd name="connsiteX30" fmla="*/ 0 w 1283350"/>
              <a:gd name="connsiteY30" fmla="*/ 2046861 h 2713392"/>
              <a:gd name="connsiteX31" fmla="*/ 0 w 1283350"/>
              <a:gd name="connsiteY31" fmla="*/ 11969 h 2713392"/>
              <a:gd name="connsiteX0" fmla="*/ 0 w 1283350"/>
              <a:gd name="connsiteY0" fmla="*/ 581942 h 2751156"/>
              <a:gd name="connsiteX1" fmla="*/ 651105 w 1283350"/>
              <a:gd name="connsiteY1" fmla="*/ 40898 h 2751156"/>
              <a:gd name="connsiteX2" fmla="*/ 1279844 w 1283350"/>
              <a:gd name="connsiteY2" fmla="*/ 37764 h 2751156"/>
              <a:gd name="connsiteX3" fmla="*/ 1283350 w 1283350"/>
              <a:gd name="connsiteY3" fmla="*/ 1500915 h 2751156"/>
              <a:gd name="connsiteX4" fmla="*/ 1283350 w 1283350"/>
              <a:gd name="connsiteY4" fmla="*/ 1500918 h 2751156"/>
              <a:gd name="connsiteX5" fmla="*/ 1283349 w 1283350"/>
              <a:gd name="connsiteY5" fmla="*/ 2522126 h 2751156"/>
              <a:gd name="connsiteX6" fmla="*/ 1154322 w 1283350"/>
              <a:gd name="connsiteY6" fmla="*/ 2651153 h 2751156"/>
              <a:gd name="connsiteX7" fmla="*/ 1154323 w 1283350"/>
              <a:gd name="connsiteY7" fmla="*/ 2651152 h 2751156"/>
              <a:gd name="connsiteX8" fmla="*/ 1025296 w 1283350"/>
              <a:gd name="connsiteY8" fmla="*/ 2522125 h 2751156"/>
              <a:gd name="connsiteX9" fmla="*/ 1025296 w 1283350"/>
              <a:gd name="connsiteY9" fmla="*/ 1504184 h 2751156"/>
              <a:gd name="connsiteX10" fmla="*/ 1025296 w 1283350"/>
              <a:gd name="connsiteY10" fmla="*/ 1504187 h 2751156"/>
              <a:gd name="connsiteX11" fmla="*/ 1025295 w 1283350"/>
              <a:gd name="connsiteY11" fmla="*/ 2538648 h 2751156"/>
              <a:gd name="connsiteX12" fmla="*/ 1015157 w 1283350"/>
              <a:gd name="connsiteY12" fmla="*/ 2488429 h 2751156"/>
              <a:gd name="connsiteX13" fmla="*/ 896269 w 1283350"/>
              <a:gd name="connsiteY13" fmla="*/ 2409625 h 2751156"/>
              <a:gd name="connsiteX14" fmla="*/ 777382 w 1283350"/>
              <a:gd name="connsiteY14" fmla="*/ 2488429 h 2751156"/>
              <a:gd name="connsiteX15" fmla="*/ 767618 w 1283350"/>
              <a:gd name="connsiteY15" fmla="*/ 2536790 h 2751156"/>
              <a:gd name="connsiteX16" fmla="*/ 767618 w 1283350"/>
              <a:gd name="connsiteY16" fmla="*/ 2622129 h 2751156"/>
              <a:gd name="connsiteX17" fmla="*/ 638591 w 1283350"/>
              <a:gd name="connsiteY17" fmla="*/ 2751156 h 2751156"/>
              <a:gd name="connsiteX18" fmla="*/ 638592 w 1283350"/>
              <a:gd name="connsiteY18" fmla="*/ 2751155 h 2751156"/>
              <a:gd name="connsiteX19" fmla="*/ 509565 w 1283350"/>
              <a:gd name="connsiteY19" fmla="*/ 2622128 h 2751156"/>
              <a:gd name="connsiteX20" fmla="*/ 509565 w 1283350"/>
              <a:gd name="connsiteY20" fmla="*/ 1517821 h 2751156"/>
              <a:gd name="connsiteX21" fmla="*/ 509565 w 1283350"/>
              <a:gd name="connsiteY21" fmla="*/ 1517824 h 2751156"/>
              <a:gd name="connsiteX22" fmla="*/ 509564 w 1283350"/>
              <a:gd name="connsiteY22" fmla="*/ 2028108 h 2751156"/>
              <a:gd name="connsiteX23" fmla="*/ 499426 w 1283350"/>
              <a:gd name="connsiteY23" fmla="*/ 1977889 h 2751156"/>
              <a:gd name="connsiteX24" fmla="*/ 380538 w 1283350"/>
              <a:gd name="connsiteY24" fmla="*/ 1899085 h 2751156"/>
              <a:gd name="connsiteX25" fmla="*/ 261651 w 1283350"/>
              <a:gd name="connsiteY25" fmla="*/ 1977889 h 2751156"/>
              <a:gd name="connsiteX26" fmla="*/ 258053 w 1283350"/>
              <a:gd name="connsiteY26" fmla="*/ 1995708 h 2751156"/>
              <a:gd name="connsiteX27" fmla="*/ 258053 w 1283350"/>
              <a:gd name="connsiteY27" fmla="*/ 2084626 h 2751156"/>
              <a:gd name="connsiteX28" fmla="*/ 129026 w 1283350"/>
              <a:gd name="connsiteY28" fmla="*/ 2213653 h 2751156"/>
              <a:gd name="connsiteX29" fmla="*/ 129027 w 1283350"/>
              <a:gd name="connsiteY29" fmla="*/ 2213652 h 2751156"/>
              <a:gd name="connsiteX30" fmla="*/ 0 w 1283350"/>
              <a:gd name="connsiteY30" fmla="*/ 2084625 h 2751156"/>
              <a:gd name="connsiteX31" fmla="*/ 0 w 1283350"/>
              <a:gd name="connsiteY31" fmla="*/ 581942 h 2751156"/>
              <a:gd name="connsiteX0" fmla="*/ 0 w 1283350"/>
              <a:gd name="connsiteY0" fmla="*/ 541045 h 2710259"/>
              <a:gd name="connsiteX1" fmla="*/ 651105 w 1283350"/>
              <a:gd name="connsiteY1" fmla="*/ 1 h 2710259"/>
              <a:gd name="connsiteX2" fmla="*/ 1279844 w 1283350"/>
              <a:gd name="connsiteY2" fmla="*/ 543364 h 2710259"/>
              <a:gd name="connsiteX3" fmla="*/ 1283350 w 1283350"/>
              <a:gd name="connsiteY3" fmla="*/ 1460018 h 2710259"/>
              <a:gd name="connsiteX4" fmla="*/ 1283350 w 1283350"/>
              <a:gd name="connsiteY4" fmla="*/ 1460021 h 2710259"/>
              <a:gd name="connsiteX5" fmla="*/ 1283349 w 1283350"/>
              <a:gd name="connsiteY5" fmla="*/ 2481229 h 2710259"/>
              <a:gd name="connsiteX6" fmla="*/ 1154322 w 1283350"/>
              <a:gd name="connsiteY6" fmla="*/ 2610256 h 2710259"/>
              <a:gd name="connsiteX7" fmla="*/ 1154323 w 1283350"/>
              <a:gd name="connsiteY7" fmla="*/ 2610255 h 2710259"/>
              <a:gd name="connsiteX8" fmla="*/ 1025296 w 1283350"/>
              <a:gd name="connsiteY8" fmla="*/ 2481228 h 2710259"/>
              <a:gd name="connsiteX9" fmla="*/ 1025296 w 1283350"/>
              <a:gd name="connsiteY9" fmla="*/ 1463287 h 2710259"/>
              <a:gd name="connsiteX10" fmla="*/ 1025296 w 1283350"/>
              <a:gd name="connsiteY10" fmla="*/ 1463290 h 2710259"/>
              <a:gd name="connsiteX11" fmla="*/ 1025295 w 1283350"/>
              <a:gd name="connsiteY11" fmla="*/ 2497751 h 2710259"/>
              <a:gd name="connsiteX12" fmla="*/ 1015157 w 1283350"/>
              <a:gd name="connsiteY12" fmla="*/ 2447532 h 2710259"/>
              <a:gd name="connsiteX13" fmla="*/ 896269 w 1283350"/>
              <a:gd name="connsiteY13" fmla="*/ 2368728 h 2710259"/>
              <a:gd name="connsiteX14" fmla="*/ 777382 w 1283350"/>
              <a:gd name="connsiteY14" fmla="*/ 2447532 h 2710259"/>
              <a:gd name="connsiteX15" fmla="*/ 767618 w 1283350"/>
              <a:gd name="connsiteY15" fmla="*/ 2495893 h 2710259"/>
              <a:gd name="connsiteX16" fmla="*/ 767618 w 1283350"/>
              <a:gd name="connsiteY16" fmla="*/ 2581232 h 2710259"/>
              <a:gd name="connsiteX17" fmla="*/ 638591 w 1283350"/>
              <a:gd name="connsiteY17" fmla="*/ 2710259 h 2710259"/>
              <a:gd name="connsiteX18" fmla="*/ 638592 w 1283350"/>
              <a:gd name="connsiteY18" fmla="*/ 2710258 h 2710259"/>
              <a:gd name="connsiteX19" fmla="*/ 509565 w 1283350"/>
              <a:gd name="connsiteY19" fmla="*/ 2581231 h 2710259"/>
              <a:gd name="connsiteX20" fmla="*/ 509565 w 1283350"/>
              <a:gd name="connsiteY20" fmla="*/ 1476924 h 2710259"/>
              <a:gd name="connsiteX21" fmla="*/ 509565 w 1283350"/>
              <a:gd name="connsiteY21" fmla="*/ 1476927 h 2710259"/>
              <a:gd name="connsiteX22" fmla="*/ 509564 w 1283350"/>
              <a:gd name="connsiteY22" fmla="*/ 1987211 h 2710259"/>
              <a:gd name="connsiteX23" fmla="*/ 499426 w 1283350"/>
              <a:gd name="connsiteY23" fmla="*/ 1936992 h 2710259"/>
              <a:gd name="connsiteX24" fmla="*/ 380538 w 1283350"/>
              <a:gd name="connsiteY24" fmla="*/ 1858188 h 2710259"/>
              <a:gd name="connsiteX25" fmla="*/ 261651 w 1283350"/>
              <a:gd name="connsiteY25" fmla="*/ 1936992 h 2710259"/>
              <a:gd name="connsiteX26" fmla="*/ 258053 w 1283350"/>
              <a:gd name="connsiteY26" fmla="*/ 1954811 h 2710259"/>
              <a:gd name="connsiteX27" fmla="*/ 258053 w 1283350"/>
              <a:gd name="connsiteY27" fmla="*/ 2043729 h 2710259"/>
              <a:gd name="connsiteX28" fmla="*/ 129026 w 1283350"/>
              <a:gd name="connsiteY28" fmla="*/ 2172756 h 2710259"/>
              <a:gd name="connsiteX29" fmla="*/ 129027 w 1283350"/>
              <a:gd name="connsiteY29" fmla="*/ 2172755 h 2710259"/>
              <a:gd name="connsiteX30" fmla="*/ 0 w 1283350"/>
              <a:gd name="connsiteY30" fmla="*/ 2043728 h 2710259"/>
              <a:gd name="connsiteX31" fmla="*/ 0 w 1283350"/>
              <a:gd name="connsiteY31" fmla="*/ 541045 h 2710259"/>
              <a:gd name="connsiteX0" fmla="*/ 0 w 1283350"/>
              <a:gd name="connsiteY0" fmla="*/ 81154 h 2250368"/>
              <a:gd name="connsiteX1" fmla="*/ 624804 w 1283350"/>
              <a:gd name="connsiteY1" fmla="*/ 77677 h 2250368"/>
              <a:gd name="connsiteX2" fmla="*/ 1279844 w 1283350"/>
              <a:gd name="connsiteY2" fmla="*/ 83473 h 2250368"/>
              <a:gd name="connsiteX3" fmla="*/ 1283350 w 1283350"/>
              <a:gd name="connsiteY3" fmla="*/ 1000127 h 2250368"/>
              <a:gd name="connsiteX4" fmla="*/ 1283350 w 1283350"/>
              <a:gd name="connsiteY4" fmla="*/ 1000130 h 2250368"/>
              <a:gd name="connsiteX5" fmla="*/ 1283349 w 1283350"/>
              <a:gd name="connsiteY5" fmla="*/ 2021338 h 2250368"/>
              <a:gd name="connsiteX6" fmla="*/ 1154322 w 1283350"/>
              <a:gd name="connsiteY6" fmla="*/ 2150365 h 2250368"/>
              <a:gd name="connsiteX7" fmla="*/ 1154323 w 1283350"/>
              <a:gd name="connsiteY7" fmla="*/ 2150364 h 2250368"/>
              <a:gd name="connsiteX8" fmla="*/ 1025296 w 1283350"/>
              <a:gd name="connsiteY8" fmla="*/ 2021337 h 2250368"/>
              <a:gd name="connsiteX9" fmla="*/ 1025296 w 1283350"/>
              <a:gd name="connsiteY9" fmla="*/ 1003396 h 2250368"/>
              <a:gd name="connsiteX10" fmla="*/ 1025296 w 1283350"/>
              <a:gd name="connsiteY10" fmla="*/ 1003399 h 2250368"/>
              <a:gd name="connsiteX11" fmla="*/ 1025295 w 1283350"/>
              <a:gd name="connsiteY11" fmla="*/ 2037860 h 2250368"/>
              <a:gd name="connsiteX12" fmla="*/ 1015157 w 1283350"/>
              <a:gd name="connsiteY12" fmla="*/ 1987641 h 2250368"/>
              <a:gd name="connsiteX13" fmla="*/ 896269 w 1283350"/>
              <a:gd name="connsiteY13" fmla="*/ 1908837 h 2250368"/>
              <a:gd name="connsiteX14" fmla="*/ 777382 w 1283350"/>
              <a:gd name="connsiteY14" fmla="*/ 1987641 h 2250368"/>
              <a:gd name="connsiteX15" fmla="*/ 767618 w 1283350"/>
              <a:gd name="connsiteY15" fmla="*/ 2036002 h 2250368"/>
              <a:gd name="connsiteX16" fmla="*/ 767618 w 1283350"/>
              <a:gd name="connsiteY16" fmla="*/ 2121341 h 2250368"/>
              <a:gd name="connsiteX17" fmla="*/ 638591 w 1283350"/>
              <a:gd name="connsiteY17" fmla="*/ 2250368 h 2250368"/>
              <a:gd name="connsiteX18" fmla="*/ 638592 w 1283350"/>
              <a:gd name="connsiteY18" fmla="*/ 2250367 h 2250368"/>
              <a:gd name="connsiteX19" fmla="*/ 509565 w 1283350"/>
              <a:gd name="connsiteY19" fmla="*/ 2121340 h 2250368"/>
              <a:gd name="connsiteX20" fmla="*/ 509565 w 1283350"/>
              <a:gd name="connsiteY20" fmla="*/ 1017033 h 2250368"/>
              <a:gd name="connsiteX21" fmla="*/ 509565 w 1283350"/>
              <a:gd name="connsiteY21" fmla="*/ 1017036 h 2250368"/>
              <a:gd name="connsiteX22" fmla="*/ 509564 w 1283350"/>
              <a:gd name="connsiteY22" fmla="*/ 1527320 h 2250368"/>
              <a:gd name="connsiteX23" fmla="*/ 499426 w 1283350"/>
              <a:gd name="connsiteY23" fmla="*/ 1477101 h 2250368"/>
              <a:gd name="connsiteX24" fmla="*/ 380538 w 1283350"/>
              <a:gd name="connsiteY24" fmla="*/ 1398297 h 2250368"/>
              <a:gd name="connsiteX25" fmla="*/ 261651 w 1283350"/>
              <a:gd name="connsiteY25" fmla="*/ 1477101 h 2250368"/>
              <a:gd name="connsiteX26" fmla="*/ 258053 w 1283350"/>
              <a:gd name="connsiteY26" fmla="*/ 1494920 h 2250368"/>
              <a:gd name="connsiteX27" fmla="*/ 258053 w 1283350"/>
              <a:gd name="connsiteY27" fmla="*/ 1583838 h 2250368"/>
              <a:gd name="connsiteX28" fmla="*/ 129026 w 1283350"/>
              <a:gd name="connsiteY28" fmla="*/ 1712865 h 2250368"/>
              <a:gd name="connsiteX29" fmla="*/ 129027 w 1283350"/>
              <a:gd name="connsiteY29" fmla="*/ 1712864 h 2250368"/>
              <a:gd name="connsiteX30" fmla="*/ 0 w 1283350"/>
              <a:gd name="connsiteY30" fmla="*/ 1583837 h 2250368"/>
              <a:gd name="connsiteX31" fmla="*/ 0 w 1283350"/>
              <a:gd name="connsiteY31" fmla="*/ 81154 h 2250368"/>
              <a:gd name="connsiteX0" fmla="*/ 0 w 1283350"/>
              <a:gd name="connsiteY0" fmla="*/ 91512 h 2260726"/>
              <a:gd name="connsiteX1" fmla="*/ 624804 w 1283350"/>
              <a:gd name="connsiteY1" fmla="*/ 88035 h 2260726"/>
              <a:gd name="connsiteX2" fmla="*/ 1279844 w 1283350"/>
              <a:gd name="connsiteY2" fmla="*/ 93831 h 2260726"/>
              <a:gd name="connsiteX3" fmla="*/ 1283350 w 1283350"/>
              <a:gd name="connsiteY3" fmla="*/ 1010485 h 2260726"/>
              <a:gd name="connsiteX4" fmla="*/ 1283350 w 1283350"/>
              <a:gd name="connsiteY4" fmla="*/ 1010488 h 2260726"/>
              <a:gd name="connsiteX5" fmla="*/ 1283349 w 1283350"/>
              <a:gd name="connsiteY5" fmla="*/ 2031696 h 2260726"/>
              <a:gd name="connsiteX6" fmla="*/ 1154322 w 1283350"/>
              <a:gd name="connsiteY6" fmla="*/ 2160723 h 2260726"/>
              <a:gd name="connsiteX7" fmla="*/ 1154323 w 1283350"/>
              <a:gd name="connsiteY7" fmla="*/ 2160722 h 2260726"/>
              <a:gd name="connsiteX8" fmla="*/ 1025296 w 1283350"/>
              <a:gd name="connsiteY8" fmla="*/ 2031695 h 2260726"/>
              <a:gd name="connsiteX9" fmla="*/ 1025296 w 1283350"/>
              <a:gd name="connsiteY9" fmla="*/ 1013754 h 2260726"/>
              <a:gd name="connsiteX10" fmla="*/ 1025296 w 1283350"/>
              <a:gd name="connsiteY10" fmla="*/ 1013757 h 2260726"/>
              <a:gd name="connsiteX11" fmla="*/ 1025295 w 1283350"/>
              <a:gd name="connsiteY11" fmla="*/ 2048218 h 2260726"/>
              <a:gd name="connsiteX12" fmla="*/ 1015157 w 1283350"/>
              <a:gd name="connsiteY12" fmla="*/ 1997999 h 2260726"/>
              <a:gd name="connsiteX13" fmla="*/ 896269 w 1283350"/>
              <a:gd name="connsiteY13" fmla="*/ 1919195 h 2260726"/>
              <a:gd name="connsiteX14" fmla="*/ 777382 w 1283350"/>
              <a:gd name="connsiteY14" fmla="*/ 1997999 h 2260726"/>
              <a:gd name="connsiteX15" fmla="*/ 767618 w 1283350"/>
              <a:gd name="connsiteY15" fmla="*/ 2046360 h 2260726"/>
              <a:gd name="connsiteX16" fmla="*/ 767618 w 1283350"/>
              <a:gd name="connsiteY16" fmla="*/ 2131699 h 2260726"/>
              <a:gd name="connsiteX17" fmla="*/ 638591 w 1283350"/>
              <a:gd name="connsiteY17" fmla="*/ 2260726 h 2260726"/>
              <a:gd name="connsiteX18" fmla="*/ 638592 w 1283350"/>
              <a:gd name="connsiteY18" fmla="*/ 2260725 h 2260726"/>
              <a:gd name="connsiteX19" fmla="*/ 509565 w 1283350"/>
              <a:gd name="connsiteY19" fmla="*/ 2131698 h 2260726"/>
              <a:gd name="connsiteX20" fmla="*/ 509565 w 1283350"/>
              <a:gd name="connsiteY20" fmla="*/ 1027391 h 2260726"/>
              <a:gd name="connsiteX21" fmla="*/ 509565 w 1283350"/>
              <a:gd name="connsiteY21" fmla="*/ 1027394 h 2260726"/>
              <a:gd name="connsiteX22" fmla="*/ 509564 w 1283350"/>
              <a:gd name="connsiteY22" fmla="*/ 1537678 h 2260726"/>
              <a:gd name="connsiteX23" fmla="*/ 499426 w 1283350"/>
              <a:gd name="connsiteY23" fmla="*/ 1487459 h 2260726"/>
              <a:gd name="connsiteX24" fmla="*/ 380538 w 1283350"/>
              <a:gd name="connsiteY24" fmla="*/ 1408655 h 2260726"/>
              <a:gd name="connsiteX25" fmla="*/ 261651 w 1283350"/>
              <a:gd name="connsiteY25" fmla="*/ 1487459 h 2260726"/>
              <a:gd name="connsiteX26" fmla="*/ 258053 w 1283350"/>
              <a:gd name="connsiteY26" fmla="*/ 1505278 h 2260726"/>
              <a:gd name="connsiteX27" fmla="*/ 258053 w 1283350"/>
              <a:gd name="connsiteY27" fmla="*/ 1594196 h 2260726"/>
              <a:gd name="connsiteX28" fmla="*/ 129026 w 1283350"/>
              <a:gd name="connsiteY28" fmla="*/ 1723223 h 2260726"/>
              <a:gd name="connsiteX29" fmla="*/ 129027 w 1283350"/>
              <a:gd name="connsiteY29" fmla="*/ 1723222 h 2260726"/>
              <a:gd name="connsiteX30" fmla="*/ 0 w 1283350"/>
              <a:gd name="connsiteY30" fmla="*/ 1594195 h 2260726"/>
              <a:gd name="connsiteX31" fmla="*/ 0 w 1283350"/>
              <a:gd name="connsiteY31" fmla="*/ 91512 h 2260726"/>
              <a:gd name="connsiteX0" fmla="*/ 0 w 1283350"/>
              <a:gd name="connsiteY0" fmla="*/ 81406 h 2250620"/>
              <a:gd name="connsiteX1" fmla="*/ 624804 w 1283350"/>
              <a:gd name="connsiteY1" fmla="*/ 77929 h 2250620"/>
              <a:gd name="connsiteX2" fmla="*/ 1279844 w 1283350"/>
              <a:gd name="connsiteY2" fmla="*/ 83725 h 2250620"/>
              <a:gd name="connsiteX3" fmla="*/ 1283350 w 1283350"/>
              <a:gd name="connsiteY3" fmla="*/ 1000379 h 2250620"/>
              <a:gd name="connsiteX4" fmla="*/ 1283350 w 1283350"/>
              <a:gd name="connsiteY4" fmla="*/ 1000382 h 2250620"/>
              <a:gd name="connsiteX5" fmla="*/ 1283349 w 1283350"/>
              <a:gd name="connsiteY5" fmla="*/ 2021590 h 2250620"/>
              <a:gd name="connsiteX6" fmla="*/ 1154322 w 1283350"/>
              <a:gd name="connsiteY6" fmla="*/ 2150617 h 2250620"/>
              <a:gd name="connsiteX7" fmla="*/ 1154323 w 1283350"/>
              <a:gd name="connsiteY7" fmla="*/ 2150616 h 2250620"/>
              <a:gd name="connsiteX8" fmla="*/ 1025296 w 1283350"/>
              <a:gd name="connsiteY8" fmla="*/ 2021589 h 2250620"/>
              <a:gd name="connsiteX9" fmla="*/ 1025296 w 1283350"/>
              <a:gd name="connsiteY9" fmla="*/ 1003648 h 2250620"/>
              <a:gd name="connsiteX10" fmla="*/ 1025296 w 1283350"/>
              <a:gd name="connsiteY10" fmla="*/ 1003651 h 2250620"/>
              <a:gd name="connsiteX11" fmla="*/ 1025295 w 1283350"/>
              <a:gd name="connsiteY11" fmla="*/ 2038112 h 2250620"/>
              <a:gd name="connsiteX12" fmla="*/ 1015157 w 1283350"/>
              <a:gd name="connsiteY12" fmla="*/ 1987893 h 2250620"/>
              <a:gd name="connsiteX13" fmla="*/ 896269 w 1283350"/>
              <a:gd name="connsiteY13" fmla="*/ 1909089 h 2250620"/>
              <a:gd name="connsiteX14" fmla="*/ 777382 w 1283350"/>
              <a:gd name="connsiteY14" fmla="*/ 1987893 h 2250620"/>
              <a:gd name="connsiteX15" fmla="*/ 767618 w 1283350"/>
              <a:gd name="connsiteY15" fmla="*/ 2036254 h 2250620"/>
              <a:gd name="connsiteX16" fmla="*/ 767618 w 1283350"/>
              <a:gd name="connsiteY16" fmla="*/ 2121593 h 2250620"/>
              <a:gd name="connsiteX17" fmla="*/ 638591 w 1283350"/>
              <a:gd name="connsiteY17" fmla="*/ 2250620 h 2250620"/>
              <a:gd name="connsiteX18" fmla="*/ 638592 w 1283350"/>
              <a:gd name="connsiteY18" fmla="*/ 2250619 h 2250620"/>
              <a:gd name="connsiteX19" fmla="*/ 509565 w 1283350"/>
              <a:gd name="connsiteY19" fmla="*/ 2121592 h 2250620"/>
              <a:gd name="connsiteX20" fmla="*/ 509565 w 1283350"/>
              <a:gd name="connsiteY20" fmla="*/ 1017285 h 2250620"/>
              <a:gd name="connsiteX21" fmla="*/ 509565 w 1283350"/>
              <a:gd name="connsiteY21" fmla="*/ 1017288 h 2250620"/>
              <a:gd name="connsiteX22" fmla="*/ 509564 w 1283350"/>
              <a:gd name="connsiteY22" fmla="*/ 1527572 h 2250620"/>
              <a:gd name="connsiteX23" fmla="*/ 499426 w 1283350"/>
              <a:gd name="connsiteY23" fmla="*/ 1477353 h 2250620"/>
              <a:gd name="connsiteX24" fmla="*/ 380538 w 1283350"/>
              <a:gd name="connsiteY24" fmla="*/ 1398549 h 2250620"/>
              <a:gd name="connsiteX25" fmla="*/ 261651 w 1283350"/>
              <a:gd name="connsiteY25" fmla="*/ 1477353 h 2250620"/>
              <a:gd name="connsiteX26" fmla="*/ 258053 w 1283350"/>
              <a:gd name="connsiteY26" fmla="*/ 1495172 h 2250620"/>
              <a:gd name="connsiteX27" fmla="*/ 258053 w 1283350"/>
              <a:gd name="connsiteY27" fmla="*/ 1584090 h 2250620"/>
              <a:gd name="connsiteX28" fmla="*/ 129026 w 1283350"/>
              <a:gd name="connsiteY28" fmla="*/ 1713117 h 2250620"/>
              <a:gd name="connsiteX29" fmla="*/ 129027 w 1283350"/>
              <a:gd name="connsiteY29" fmla="*/ 1713116 h 2250620"/>
              <a:gd name="connsiteX30" fmla="*/ 0 w 1283350"/>
              <a:gd name="connsiteY30" fmla="*/ 1584089 h 2250620"/>
              <a:gd name="connsiteX31" fmla="*/ 0 w 1283350"/>
              <a:gd name="connsiteY31" fmla="*/ 81406 h 2250620"/>
              <a:gd name="connsiteX0" fmla="*/ 0 w 1283350"/>
              <a:gd name="connsiteY0" fmla="*/ 131226 h 2300440"/>
              <a:gd name="connsiteX1" fmla="*/ 621298 w 1283350"/>
              <a:gd name="connsiteY1" fmla="*/ 9877 h 2300440"/>
              <a:gd name="connsiteX2" fmla="*/ 1279844 w 1283350"/>
              <a:gd name="connsiteY2" fmla="*/ 133545 h 2300440"/>
              <a:gd name="connsiteX3" fmla="*/ 1283350 w 1283350"/>
              <a:gd name="connsiteY3" fmla="*/ 1050199 h 2300440"/>
              <a:gd name="connsiteX4" fmla="*/ 1283350 w 1283350"/>
              <a:gd name="connsiteY4" fmla="*/ 1050202 h 2300440"/>
              <a:gd name="connsiteX5" fmla="*/ 1283349 w 1283350"/>
              <a:gd name="connsiteY5" fmla="*/ 2071410 h 2300440"/>
              <a:gd name="connsiteX6" fmla="*/ 1154322 w 1283350"/>
              <a:gd name="connsiteY6" fmla="*/ 2200437 h 2300440"/>
              <a:gd name="connsiteX7" fmla="*/ 1154323 w 1283350"/>
              <a:gd name="connsiteY7" fmla="*/ 2200436 h 2300440"/>
              <a:gd name="connsiteX8" fmla="*/ 1025296 w 1283350"/>
              <a:gd name="connsiteY8" fmla="*/ 2071409 h 2300440"/>
              <a:gd name="connsiteX9" fmla="*/ 1025296 w 1283350"/>
              <a:gd name="connsiteY9" fmla="*/ 1053468 h 2300440"/>
              <a:gd name="connsiteX10" fmla="*/ 1025296 w 1283350"/>
              <a:gd name="connsiteY10" fmla="*/ 1053471 h 2300440"/>
              <a:gd name="connsiteX11" fmla="*/ 1025295 w 1283350"/>
              <a:gd name="connsiteY11" fmla="*/ 2087932 h 2300440"/>
              <a:gd name="connsiteX12" fmla="*/ 1015157 w 1283350"/>
              <a:gd name="connsiteY12" fmla="*/ 2037713 h 2300440"/>
              <a:gd name="connsiteX13" fmla="*/ 896269 w 1283350"/>
              <a:gd name="connsiteY13" fmla="*/ 1958909 h 2300440"/>
              <a:gd name="connsiteX14" fmla="*/ 777382 w 1283350"/>
              <a:gd name="connsiteY14" fmla="*/ 2037713 h 2300440"/>
              <a:gd name="connsiteX15" fmla="*/ 767618 w 1283350"/>
              <a:gd name="connsiteY15" fmla="*/ 2086074 h 2300440"/>
              <a:gd name="connsiteX16" fmla="*/ 767618 w 1283350"/>
              <a:gd name="connsiteY16" fmla="*/ 2171413 h 2300440"/>
              <a:gd name="connsiteX17" fmla="*/ 638591 w 1283350"/>
              <a:gd name="connsiteY17" fmla="*/ 2300440 h 2300440"/>
              <a:gd name="connsiteX18" fmla="*/ 638592 w 1283350"/>
              <a:gd name="connsiteY18" fmla="*/ 2300439 h 2300440"/>
              <a:gd name="connsiteX19" fmla="*/ 509565 w 1283350"/>
              <a:gd name="connsiteY19" fmla="*/ 2171412 h 2300440"/>
              <a:gd name="connsiteX20" fmla="*/ 509565 w 1283350"/>
              <a:gd name="connsiteY20" fmla="*/ 1067105 h 2300440"/>
              <a:gd name="connsiteX21" fmla="*/ 509565 w 1283350"/>
              <a:gd name="connsiteY21" fmla="*/ 1067108 h 2300440"/>
              <a:gd name="connsiteX22" fmla="*/ 509564 w 1283350"/>
              <a:gd name="connsiteY22" fmla="*/ 1577392 h 2300440"/>
              <a:gd name="connsiteX23" fmla="*/ 499426 w 1283350"/>
              <a:gd name="connsiteY23" fmla="*/ 1527173 h 2300440"/>
              <a:gd name="connsiteX24" fmla="*/ 380538 w 1283350"/>
              <a:gd name="connsiteY24" fmla="*/ 1448369 h 2300440"/>
              <a:gd name="connsiteX25" fmla="*/ 261651 w 1283350"/>
              <a:gd name="connsiteY25" fmla="*/ 1527173 h 2300440"/>
              <a:gd name="connsiteX26" fmla="*/ 258053 w 1283350"/>
              <a:gd name="connsiteY26" fmla="*/ 1544992 h 2300440"/>
              <a:gd name="connsiteX27" fmla="*/ 258053 w 1283350"/>
              <a:gd name="connsiteY27" fmla="*/ 1633910 h 2300440"/>
              <a:gd name="connsiteX28" fmla="*/ 129026 w 1283350"/>
              <a:gd name="connsiteY28" fmla="*/ 1762937 h 2300440"/>
              <a:gd name="connsiteX29" fmla="*/ 129027 w 1283350"/>
              <a:gd name="connsiteY29" fmla="*/ 1762936 h 2300440"/>
              <a:gd name="connsiteX30" fmla="*/ 0 w 1283350"/>
              <a:gd name="connsiteY30" fmla="*/ 1633909 h 2300440"/>
              <a:gd name="connsiteX31" fmla="*/ 0 w 1283350"/>
              <a:gd name="connsiteY31" fmla="*/ 131226 h 2300440"/>
              <a:gd name="connsiteX0" fmla="*/ 0 w 1283350"/>
              <a:gd name="connsiteY0" fmla="*/ 84883 h 2254097"/>
              <a:gd name="connsiteX1" fmla="*/ 635325 w 1283350"/>
              <a:gd name="connsiteY1" fmla="*/ 68904 h 2254097"/>
              <a:gd name="connsiteX2" fmla="*/ 1279844 w 1283350"/>
              <a:gd name="connsiteY2" fmla="*/ 87202 h 2254097"/>
              <a:gd name="connsiteX3" fmla="*/ 1283350 w 1283350"/>
              <a:gd name="connsiteY3" fmla="*/ 1003856 h 2254097"/>
              <a:gd name="connsiteX4" fmla="*/ 1283350 w 1283350"/>
              <a:gd name="connsiteY4" fmla="*/ 1003859 h 2254097"/>
              <a:gd name="connsiteX5" fmla="*/ 1283349 w 1283350"/>
              <a:gd name="connsiteY5" fmla="*/ 2025067 h 2254097"/>
              <a:gd name="connsiteX6" fmla="*/ 1154322 w 1283350"/>
              <a:gd name="connsiteY6" fmla="*/ 2154094 h 2254097"/>
              <a:gd name="connsiteX7" fmla="*/ 1154323 w 1283350"/>
              <a:gd name="connsiteY7" fmla="*/ 2154093 h 2254097"/>
              <a:gd name="connsiteX8" fmla="*/ 1025296 w 1283350"/>
              <a:gd name="connsiteY8" fmla="*/ 2025066 h 2254097"/>
              <a:gd name="connsiteX9" fmla="*/ 1025296 w 1283350"/>
              <a:gd name="connsiteY9" fmla="*/ 1007125 h 2254097"/>
              <a:gd name="connsiteX10" fmla="*/ 1025296 w 1283350"/>
              <a:gd name="connsiteY10" fmla="*/ 1007128 h 2254097"/>
              <a:gd name="connsiteX11" fmla="*/ 1025295 w 1283350"/>
              <a:gd name="connsiteY11" fmla="*/ 2041589 h 2254097"/>
              <a:gd name="connsiteX12" fmla="*/ 1015157 w 1283350"/>
              <a:gd name="connsiteY12" fmla="*/ 1991370 h 2254097"/>
              <a:gd name="connsiteX13" fmla="*/ 896269 w 1283350"/>
              <a:gd name="connsiteY13" fmla="*/ 1912566 h 2254097"/>
              <a:gd name="connsiteX14" fmla="*/ 777382 w 1283350"/>
              <a:gd name="connsiteY14" fmla="*/ 1991370 h 2254097"/>
              <a:gd name="connsiteX15" fmla="*/ 767618 w 1283350"/>
              <a:gd name="connsiteY15" fmla="*/ 2039731 h 2254097"/>
              <a:gd name="connsiteX16" fmla="*/ 767618 w 1283350"/>
              <a:gd name="connsiteY16" fmla="*/ 2125070 h 2254097"/>
              <a:gd name="connsiteX17" fmla="*/ 638591 w 1283350"/>
              <a:gd name="connsiteY17" fmla="*/ 2254097 h 2254097"/>
              <a:gd name="connsiteX18" fmla="*/ 638592 w 1283350"/>
              <a:gd name="connsiteY18" fmla="*/ 2254096 h 2254097"/>
              <a:gd name="connsiteX19" fmla="*/ 509565 w 1283350"/>
              <a:gd name="connsiteY19" fmla="*/ 2125069 h 2254097"/>
              <a:gd name="connsiteX20" fmla="*/ 509565 w 1283350"/>
              <a:gd name="connsiteY20" fmla="*/ 1020762 h 2254097"/>
              <a:gd name="connsiteX21" fmla="*/ 509565 w 1283350"/>
              <a:gd name="connsiteY21" fmla="*/ 1020765 h 2254097"/>
              <a:gd name="connsiteX22" fmla="*/ 509564 w 1283350"/>
              <a:gd name="connsiteY22" fmla="*/ 1531049 h 2254097"/>
              <a:gd name="connsiteX23" fmla="*/ 499426 w 1283350"/>
              <a:gd name="connsiteY23" fmla="*/ 1480830 h 2254097"/>
              <a:gd name="connsiteX24" fmla="*/ 380538 w 1283350"/>
              <a:gd name="connsiteY24" fmla="*/ 1402026 h 2254097"/>
              <a:gd name="connsiteX25" fmla="*/ 261651 w 1283350"/>
              <a:gd name="connsiteY25" fmla="*/ 1480830 h 2254097"/>
              <a:gd name="connsiteX26" fmla="*/ 258053 w 1283350"/>
              <a:gd name="connsiteY26" fmla="*/ 1498649 h 2254097"/>
              <a:gd name="connsiteX27" fmla="*/ 258053 w 1283350"/>
              <a:gd name="connsiteY27" fmla="*/ 1587567 h 2254097"/>
              <a:gd name="connsiteX28" fmla="*/ 129026 w 1283350"/>
              <a:gd name="connsiteY28" fmla="*/ 1716594 h 2254097"/>
              <a:gd name="connsiteX29" fmla="*/ 129027 w 1283350"/>
              <a:gd name="connsiteY29" fmla="*/ 1716593 h 2254097"/>
              <a:gd name="connsiteX30" fmla="*/ 0 w 1283350"/>
              <a:gd name="connsiteY30" fmla="*/ 1587566 h 2254097"/>
              <a:gd name="connsiteX31" fmla="*/ 0 w 1283350"/>
              <a:gd name="connsiteY31" fmla="*/ 84883 h 2254097"/>
              <a:gd name="connsiteX0" fmla="*/ 5 w 1283355"/>
              <a:gd name="connsiteY0" fmla="*/ 16091 h 2185305"/>
              <a:gd name="connsiteX1" fmla="*/ 635330 w 1283355"/>
              <a:gd name="connsiteY1" fmla="*/ 112 h 2185305"/>
              <a:gd name="connsiteX2" fmla="*/ 1279849 w 1283355"/>
              <a:gd name="connsiteY2" fmla="*/ 18410 h 2185305"/>
              <a:gd name="connsiteX3" fmla="*/ 1283355 w 1283355"/>
              <a:gd name="connsiteY3" fmla="*/ 935064 h 2185305"/>
              <a:gd name="connsiteX4" fmla="*/ 1283355 w 1283355"/>
              <a:gd name="connsiteY4" fmla="*/ 935067 h 2185305"/>
              <a:gd name="connsiteX5" fmla="*/ 1283354 w 1283355"/>
              <a:gd name="connsiteY5" fmla="*/ 1956275 h 2185305"/>
              <a:gd name="connsiteX6" fmla="*/ 1154327 w 1283355"/>
              <a:gd name="connsiteY6" fmla="*/ 2085302 h 2185305"/>
              <a:gd name="connsiteX7" fmla="*/ 1154328 w 1283355"/>
              <a:gd name="connsiteY7" fmla="*/ 2085301 h 2185305"/>
              <a:gd name="connsiteX8" fmla="*/ 1025301 w 1283355"/>
              <a:gd name="connsiteY8" fmla="*/ 1956274 h 2185305"/>
              <a:gd name="connsiteX9" fmla="*/ 1025301 w 1283355"/>
              <a:gd name="connsiteY9" fmla="*/ 938333 h 2185305"/>
              <a:gd name="connsiteX10" fmla="*/ 1025301 w 1283355"/>
              <a:gd name="connsiteY10" fmla="*/ 938336 h 2185305"/>
              <a:gd name="connsiteX11" fmla="*/ 1025300 w 1283355"/>
              <a:gd name="connsiteY11" fmla="*/ 1972797 h 2185305"/>
              <a:gd name="connsiteX12" fmla="*/ 1015162 w 1283355"/>
              <a:gd name="connsiteY12" fmla="*/ 1922578 h 2185305"/>
              <a:gd name="connsiteX13" fmla="*/ 896274 w 1283355"/>
              <a:gd name="connsiteY13" fmla="*/ 1843774 h 2185305"/>
              <a:gd name="connsiteX14" fmla="*/ 777387 w 1283355"/>
              <a:gd name="connsiteY14" fmla="*/ 1922578 h 2185305"/>
              <a:gd name="connsiteX15" fmla="*/ 767623 w 1283355"/>
              <a:gd name="connsiteY15" fmla="*/ 1970939 h 2185305"/>
              <a:gd name="connsiteX16" fmla="*/ 767623 w 1283355"/>
              <a:gd name="connsiteY16" fmla="*/ 2056278 h 2185305"/>
              <a:gd name="connsiteX17" fmla="*/ 638596 w 1283355"/>
              <a:gd name="connsiteY17" fmla="*/ 2185305 h 2185305"/>
              <a:gd name="connsiteX18" fmla="*/ 638597 w 1283355"/>
              <a:gd name="connsiteY18" fmla="*/ 2185304 h 2185305"/>
              <a:gd name="connsiteX19" fmla="*/ 509570 w 1283355"/>
              <a:gd name="connsiteY19" fmla="*/ 2056277 h 2185305"/>
              <a:gd name="connsiteX20" fmla="*/ 509570 w 1283355"/>
              <a:gd name="connsiteY20" fmla="*/ 951970 h 2185305"/>
              <a:gd name="connsiteX21" fmla="*/ 509570 w 1283355"/>
              <a:gd name="connsiteY21" fmla="*/ 951973 h 2185305"/>
              <a:gd name="connsiteX22" fmla="*/ 509569 w 1283355"/>
              <a:gd name="connsiteY22" fmla="*/ 1462257 h 2185305"/>
              <a:gd name="connsiteX23" fmla="*/ 499431 w 1283355"/>
              <a:gd name="connsiteY23" fmla="*/ 1412038 h 2185305"/>
              <a:gd name="connsiteX24" fmla="*/ 380543 w 1283355"/>
              <a:gd name="connsiteY24" fmla="*/ 1333234 h 2185305"/>
              <a:gd name="connsiteX25" fmla="*/ 261656 w 1283355"/>
              <a:gd name="connsiteY25" fmla="*/ 1412038 h 2185305"/>
              <a:gd name="connsiteX26" fmla="*/ 258058 w 1283355"/>
              <a:gd name="connsiteY26" fmla="*/ 1429857 h 2185305"/>
              <a:gd name="connsiteX27" fmla="*/ 258058 w 1283355"/>
              <a:gd name="connsiteY27" fmla="*/ 1518775 h 2185305"/>
              <a:gd name="connsiteX28" fmla="*/ 129031 w 1283355"/>
              <a:gd name="connsiteY28" fmla="*/ 1647802 h 2185305"/>
              <a:gd name="connsiteX29" fmla="*/ 129032 w 1283355"/>
              <a:gd name="connsiteY29" fmla="*/ 1647801 h 2185305"/>
              <a:gd name="connsiteX30" fmla="*/ 5 w 1283355"/>
              <a:gd name="connsiteY30" fmla="*/ 1518774 h 2185305"/>
              <a:gd name="connsiteX31" fmla="*/ 5 w 1283355"/>
              <a:gd name="connsiteY31" fmla="*/ 16091 h 2185305"/>
              <a:gd name="connsiteX0" fmla="*/ 5 w 1283355"/>
              <a:gd name="connsiteY0" fmla="*/ 199 h 2169413"/>
              <a:gd name="connsiteX1" fmla="*/ 630071 w 1283355"/>
              <a:gd name="connsiteY1" fmla="*/ 43156 h 2169413"/>
              <a:gd name="connsiteX2" fmla="*/ 1279849 w 1283355"/>
              <a:gd name="connsiteY2" fmla="*/ 2518 h 2169413"/>
              <a:gd name="connsiteX3" fmla="*/ 1283355 w 1283355"/>
              <a:gd name="connsiteY3" fmla="*/ 919172 h 2169413"/>
              <a:gd name="connsiteX4" fmla="*/ 1283355 w 1283355"/>
              <a:gd name="connsiteY4" fmla="*/ 919175 h 2169413"/>
              <a:gd name="connsiteX5" fmla="*/ 1283354 w 1283355"/>
              <a:gd name="connsiteY5" fmla="*/ 1940383 h 2169413"/>
              <a:gd name="connsiteX6" fmla="*/ 1154327 w 1283355"/>
              <a:gd name="connsiteY6" fmla="*/ 2069410 h 2169413"/>
              <a:gd name="connsiteX7" fmla="*/ 1154328 w 1283355"/>
              <a:gd name="connsiteY7" fmla="*/ 2069409 h 2169413"/>
              <a:gd name="connsiteX8" fmla="*/ 1025301 w 1283355"/>
              <a:gd name="connsiteY8" fmla="*/ 1940382 h 2169413"/>
              <a:gd name="connsiteX9" fmla="*/ 1025301 w 1283355"/>
              <a:gd name="connsiteY9" fmla="*/ 922441 h 2169413"/>
              <a:gd name="connsiteX10" fmla="*/ 1025301 w 1283355"/>
              <a:gd name="connsiteY10" fmla="*/ 922444 h 2169413"/>
              <a:gd name="connsiteX11" fmla="*/ 1025300 w 1283355"/>
              <a:gd name="connsiteY11" fmla="*/ 1956905 h 2169413"/>
              <a:gd name="connsiteX12" fmla="*/ 1015162 w 1283355"/>
              <a:gd name="connsiteY12" fmla="*/ 1906686 h 2169413"/>
              <a:gd name="connsiteX13" fmla="*/ 896274 w 1283355"/>
              <a:gd name="connsiteY13" fmla="*/ 1827882 h 2169413"/>
              <a:gd name="connsiteX14" fmla="*/ 777387 w 1283355"/>
              <a:gd name="connsiteY14" fmla="*/ 1906686 h 2169413"/>
              <a:gd name="connsiteX15" fmla="*/ 767623 w 1283355"/>
              <a:gd name="connsiteY15" fmla="*/ 1955047 h 2169413"/>
              <a:gd name="connsiteX16" fmla="*/ 767623 w 1283355"/>
              <a:gd name="connsiteY16" fmla="*/ 2040386 h 2169413"/>
              <a:gd name="connsiteX17" fmla="*/ 638596 w 1283355"/>
              <a:gd name="connsiteY17" fmla="*/ 2169413 h 2169413"/>
              <a:gd name="connsiteX18" fmla="*/ 638597 w 1283355"/>
              <a:gd name="connsiteY18" fmla="*/ 2169412 h 2169413"/>
              <a:gd name="connsiteX19" fmla="*/ 509570 w 1283355"/>
              <a:gd name="connsiteY19" fmla="*/ 2040385 h 2169413"/>
              <a:gd name="connsiteX20" fmla="*/ 509570 w 1283355"/>
              <a:gd name="connsiteY20" fmla="*/ 936078 h 2169413"/>
              <a:gd name="connsiteX21" fmla="*/ 509570 w 1283355"/>
              <a:gd name="connsiteY21" fmla="*/ 936081 h 2169413"/>
              <a:gd name="connsiteX22" fmla="*/ 509569 w 1283355"/>
              <a:gd name="connsiteY22" fmla="*/ 1446365 h 2169413"/>
              <a:gd name="connsiteX23" fmla="*/ 499431 w 1283355"/>
              <a:gd name="connsiteY23" fmla="*/ 1396146 h 2169413"/>
              <a:gd name="connsiteX24" fmla="*/ 380543 w 1283355"/>
              <a:gd name="connsiteY24" fmla="*/ 1317342 h 2169413"/>
              <a:gd name="connsiteX25" fmla="*/ 261656 w 1283355"/>
              <a:gd name="connsiteY25" fmla="*/ 1396146 h 2169413"/>
              <a:gd name="connsiteX26" fmla="*/ 258058 w 1283355"/>
              <a:gd name="connsiteY26" fmla="*/ 1413965 h 2169413"/>
              <a:gd name="connsiteX27" fmla="*/ 258058 w 1283355"/>
              <a:gd name="connsiteY27" fmla="*/ 1502883 h 2169413"/>
              <a:gd name="connsiteX28" fmla="*/ 129031 w 1283355"/>
              <a:gd name="connsiteY28" fmla="*/ 1631910 h 2169413"/>
              <a:gd name="connsiteX29" fmla="*/ 129032 w 1283355"/>
              <a:gd name="connsiteY29" fmla="*/ 1631909 h 2169413"/>
              <a:gd name="connsiteX30" fmla="*/ 5 w 1283355"/>
              <a:gd name="connsiteY30" fmla="*/ 1502882 h 2169413"/>
              <a:gd name="connsiteX31" fmla="*/ 5 w 1283355"/>
              <a:gd name="connsiteY31" fmla="*/ 199 h 2169413"/>
              <a:gd name="connsiteX0" fmla="*/ 5 w 1283355"/>
              <a:gd name="connsiteY0" fmla="*/ 939 h 2170153"/>
              <a:gd name="connsiteX1" fmla="*/ 631825 w 1283355"/>
              <a:gd name="connsiteY1" fmla="*/ 6390 h 2170153"/>
              <a:gd name="connsiteX2" fmla="*/ 1279849 w 1283355"/>
              <a:gd name="connsiteY2" fmla="*/ 3258 h 2170153"/>
              <a:gd name="connsiteX3" fmla="*/ 1283355 w 1283355"/>
              <a:gd name="connsiteY3" fmla="*/ 919912 h 2170153"/>
              <a:gd name="connsiteX4" fmla="*/ 1283355 w 1283355"/>
              <a:gd name="connsiteY4" fmla="*/ 919915 h 2170153"/>
              <a:gd name="connsiteX5" fmla="*/ 1283354 w 1283355"/>
              <a:gd name="connsiteY5" fmla="*/ 1941123 h 2170153"/>
              <a:gd name="connsiteX6" fmla="*/ 1154327 w 1283355"/>
              <a:gd name="connsiteY6" fmla="*/ 2070150 h 2170153"/>
              <a:gd name="connsiteX7" fmla="*/ 1154328 w 1283355"/>
              <a:gd name="connsiteY7" fmla="*/ 2070149 h 2170153"/>
              <a:gd name="connsiteX8" fmla="*/ 1025301 w 1283355"/>
              <a:gd name="connsiteY8" fmla="*/ 1941122 h 2170153"/>
              <a:gd name="connsiteX9" fmla="*/ 1025301 w 1283355"/>
              <a:gd name="connsiteY9" fmla="*/ 923181 h 2170153"/>
              <a:gd name="connsiteX10" fmla="*/ 1025301 w 1283355"/>
              <a:gd name="connsiteY10" fmla="*/ 923184 h 2170153"/>
              <a:gd name="connsiteX11" fmla="*/ 1025300 w 1283355"/>
              <a:gd name="connsiteY11" fmla="*/ 1957645 h 2170153"/>
              <a:gd name="connsiteX12" fmla="*/ 1015162 w 1283355"/>
              <a:gd name="connsiteY12" fmla="*/ 1907426 h 2170153"/>
              <a:gd name="connsiteX13" fmla="*/ 896274 w 1283355"/>
              <a:gd name="connsiteY13" fmla="*/ 1828622 h 2170153"/>
              <a:gd name="connsiteX14" fmla="*/ 777387 w 1283355"/>
              <a:gd name="connsiteY14" fmla="*/ 1907426 h 2170153"/>
              <a:gd name="connsiteX15" fmla="*/ 767623 w 1283355"/>
              <a:gd name="connsiteY15" fmla="*/ 1955787 h 2170153"/>
              <a:gd name="connsiteX16" fmla="*/ 767623 w 1283355"/>
              <a:gd name="connsiteY16" fmla="*/ 2041126 h 2170153"/>
              <a:gd name="connsiteX17" fmla="*/ 638596 w 1283355"/>
              <a:gd name="connsiteY17" fmla="*/ 2170153 h 2170153"/>
              <a:gd name="connsiteX18" fmla="*/ 638597 w 1283355"/>
              <a:gd name="connsiteY18" fmla="*/ 2170152 h 2170153"/>
              <a:gd name="connsiteX19" fmla="*/ 509570 w 1283355"/>
              <a:gd name="connsiteY19" fmla="*/ 2041125 h 2170153"/>
              <a:gd name="connsiteX20" fmla="*/ 509570 w 1283355"/>
              <a:gd name="connsiteY20" fmla="*/ 936818 h 2170153"/>
              <a:gd name="connsiteX21" fmla="*/ 509570 w 1283355"/>
              <a:gd name="connsiteY21" fmla="*/ 936821 h 2170153"/>
              <a:gd name="connsiteX22" fmla="*/ 509569 w 1283355"/>
              <a:gd name="connsiteY22" fmla="*/ 1447105 h 2170153"/>
              <a:gd name="connsiteX23" fmla="*/ 499431 w 1283355"/>
              <a:gd name="connsiteY23" fmla="*/ 1396886 h 2170153"/>
              <a:gd name="connsiteX24" fmla="*/ 380543 w 1283355"/>
              <a:gd name="connsiteY24" fmla="*/ 1318082 h 2170153"/>
              <a:gd name="connsiteX25" fmla="*/ 261656 w 1283355"/>
              <a:gd name="connsiteY25" fmla="*/ 1396886 h 2170153"/>
              <a:gd name="connsiteX26" fmla="*/ 258058 w 1283355"/>
              <a:gd name="connsiteY26" fmla="*/ 1414705 h 2170153"/>
              <a:gd name="connsiteX27" fmla="*/ 258058 w 1283355"/>
              <a:gd name="connsiteY27" fmla="*/ 1503623 h 2170153"/>
              <a:gd name="connsiteX28" fmla="*/ 129031 w 1283355"/>
              <a:gd name="connsiteY28" fmla="*/ 1632650 h 2170153"/>
              <a:gd name="connsiteX29" fmla="*/ 129032 w 1283355"/>
              <a:gd name="connsiteY29" fmla="*/ 1632649 h 2170153"/>
              <a:gd name="connsiteX30" fmla="*/ 5 w 1283355"/>
              <a:gd name="connsiteY30" fmla="*/ 1503622 h 2170153"/>
              <a:gd name="connsiteX31" fmla="*/ 5 w 1283355"/>
              <a:gd name="connsiteY31" fmla="*/ 939 h 217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83355" h="2170153">
                <a:moveTo>
                  <a:pt x="5" y="939"/>
                </a:moveTo>
                <a:cubicBezTo>
                  <a:pt x="-2133" y="-2601"/>
                  <a:pt x="632135" y="4896"/>
                  <a:pt x="631825" y="6390"/>
                </a:cubicBezTo>
                <a:cubicBezTo>
                  <a:pt x="631174" y="9523"/>
                  <a:pt x="1061502" y="1326"/>
                  <a:pt x="1279849" y="3258"/>
                </a:cubicBezTo>
                <a:cubicBezTo>
                  <a:pt x="1279849" y="536219"/>
                  <a:pt x="1283355" y="386951"/>
                  <a:pt x="1283355" y="919912"/>
                </a:cubicBezTo>
                <a:lnTo>
                  <a:pt x="1283355" y="919915"/>
                </a:lnTo>
                <a:cubicBezTo>
                  <a:pt x="1283355" y="1260318"/>
                  <a:pt x="1283354" y="1600720"/>
                  <a:pt x="1283354" y="1941123"/>
                </a:cubicBezTo>
                <a:cubicBezTo>
                  <a:pt x="1283354" y="2012383"/>
                  <a:pt x="1225587" y="2070150"/>
                  <a:pt x="1154327" y="2070150"/>
                </a:cubicBezTo>
                <a:lnTo>
                  <a:pt x="1154328" y="2070149"/>
                </a:lnTo>
                <a:cubicBezTo>
                  <a:pt x="1083068" y="2070149"/>
                  <a:pt x="1025301" y="2012382"/>
                  <a:pt x="1025301" y="1941122"/>
                </a:cubicBezTo>
                <a:lnTo>
                  <a:pt x="1025301" y="923181"/>
                </a:lnTo>
                <a:lnTo>
                  <a:pt x="1025301" y="923184"/>
                </a:lnTo>
                <a:cubicBezTo>
                  <a:pt x="1025301" y="1268004"/>
                  <a:pt x="1025300" y="1612825"/>
                  <a:pt x="1025300" y="1957645"/>
                </a:cubicBezTo>
                <a:lnTo>
                  <a:pt x="1015162" y="1907426"/>
                </a:lnTo>
                <a:cubicBezTo>
                  <a:pt x="995574" y="1861116"/>
                  <a:pt x="949719" y="1828622"/>
                  <a:pt x="896274" y="1828622"/>
                </a:cubicBezTo>
                <a:cubicBezTo>
                  <a:pt x="842829" y="1828622"/>
                  <a:pt x="796974" y="1861116"/>
                  <a:pt x="777387" y="1907426"/>
                </a:cubicBezTo>
                <a:lnTo>
                  <a:pt x="767623" y="1955787"/>
                </a:lnTo>
                <a:lnTo>
                  <a:pt x="767623" y="2041126"/>
                </a:lnTo>
                <a:cubicBezTo>
                  <a:pt x="767623" y="2112386"/>
                  <a:pt x="709856" y="2170153"/>
                  <a:pt x="638596" y="2170153"/>
                </a:cubicBezTo>
                <a:lnTo>
                  <a:pt x="638597" y="2170152"/>
                </a:lnTo>
                <a:cubicBezTo>
                  <a:pt x="567337" y="2170152"/>
                  <a:pt x="509570" y="2112385"/>
                  <a:pt x="509570" y="2041125"/>
                </a:cubicBezTo>
                <a:lnTo>
                  <a:pt x="509570" y="936818"/>
                </a:lnTo>
                <a:lnTo>
                  <a:pt x="509570" y="936821"/>
                </a:lnTo>
                <a:cubicBezTo>
                  <a:pt x="509570" y="1106916"/>
                  <a:pt x="509569" y="1277010"/>
                  <a:pt x="509569" y="1447105"/>
                </a:cubicBezTo>
                <a:lnTo>
                  <a:pt x="499431" y="1396886"/>
                </a:lnTo>
                <a:cubicBezTo>
                  <a:pt x="479843" y="1350576"/>
                  <a:pt x="433988" y="1318082"/>
                  <a:pt x="380543" y="1318082"/>
                </a:cubicBezTo>
                <a:cubicBezTo>
                  <a:pt x="327098" y="1318082"/>
                  <a:pt x="281243" y="1350576"/>
                  <a:pt x="261656" y="1396886"/>
                </a:cubicBezTo>
                <a:lnTo>
                  <a:pt x="258058" y="1414705"/>
                </a:lnTo>
                <a:lnTo>
                  <a:pt x="258058" y="1503623"/>
                </a:lnTo>
                <a:cubicBezTo>
                  <a:pt x="258058" y="1574883"/>
                  <a:pt x="200291" y="1632650"/>
                  <a:pt x="129031" y="1632650"/>
                </a:cubicBezTo>
                <a:lnTo>
                  <a:pt x="129032" y="1632649"/>
                </a:lnTo>
                <a:cubicBezTo>
                  <a:pt x="57772" y="1632649"/>
                  <a:pt x="5" y="1574882"/>
                  <a:pt x="5" y="1503622"/>
                </a:cubicBezTo>
                <a:lnTo>
                  <a:pt x="5" y="939"/>
                </a:lnTo>
                <a:close/>
              </a:path>
            </a:pathLst>
          </a:custGeom>
          <a:solidFill>
            <a:srgbClr val="AA0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B7603C6-27A9-6641-8481-BA25BBE63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7703" y="5939851"/>
            <a:ext cx="2025829" cy="51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6921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49B61FA-ACE2-1B42-BED7-3EBD0CB64AB0}"/>
              </a:ext>
            </a:extLst>
          </p:cNvPr>
          <p:cNvSpPr/>
          <p:nvPr/>
        </p:nvSpPr>
        <p:spPr>
          <a:xfrm>
            <a:off x="785446" y="528263"/>
            <a:ext cx="51755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+mn-lt"/>
                <a:cs typeface="Arial"/>
              </a:rPr>
              <a:t>Советы по выбору решений</a:t>
            </a:r>
            <a:endParaRPr lang="ru-R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B53E22D-BD0C-8943-9308-1D841C4331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7703" y="5952730"/>
            <a:ext cx="2025829" cy="51038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B7603C6-27A9-6641-8481-BA25BBE63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7703" y="5939851"/>
            <a:ext cx="2025829" cy="510383"/>
          </a:xfrm>
          <a:prstGeom prst="rect">
            <a:avLst/>
          </a:prstGeom>
        </p:spPr>
      </p:pic>
      <p:sp>
        <p:nvSpPr>
          <p:cNvPr id="15" name="Содержимое 2">
            <a:extLst>
              <a:ext uri="{FF2B5EF4-FFF2-40B4-BE49-F238E27FC236}">
                <a16:creationId xmlns:a16="http://schemas.microsoft.com/office/drawing/2014/main" xmlns="" id="{8F301A3C-F957-ED42-8744-C83E91683566}"/>
              </a:ext>
            </a:extLst>
          </p:cNvPr>
          <p:cNvSpPr txBox="1">
            <a:spLocks/>
          </p:cNvSpPr>
          <p:nvPr/>
        </p:nvSpPr>
        <p:spPr bwMode="auto">
          <a:xfrm>
            <a:off x="1985693" y="1203598"/>
            <a:ext cx="7410843" cy="73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Не выбирайте «подешевле». У бесплатных и недорогих решений отсутствует техническая и пользовательская поддержка.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xmlns="" id="{395EDFF2-B16D-F24F-828B-C46EAFBBABFE}"/>
              </a:ext>
            </a:extLst>
          </p:cNvPr>
          <p:cNvSpPr txBox="1">
            <a:spLocks/>
          </p:cNvSpPr>
          <p:nvPr/>
        </p:nvSpPr>
        <p:spPr>
          <a:xfrm>
            <a:off x="907625" y="1233194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03</a:t>
            </a:r>
            <a:endParaRPr lang="en-US" sz="4000" dirty="0">
              <a:solidFill>
                <a:schemeClr val="bg1"/>
              </a:solidFill>
              <a:latin typeface="+mj-lt"/>
              <a:ea typeface="Raleway Light" charset="0"/>
              <a:cs typeface="Gotham Pro" panose="02000503040000020004" pitchFamily="2" charset="0"/>
            </a:endParaRPr>
          </a:p>
        </p:txBody>
      </p: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xmlns="" id="{E2B9390A-D50E-2246-8FD2-9F95896DA478}"/>
              </a:ext>
            </a:extLst>
          </p:cNvPr>
          <p:cNvSpPr txBox="1">
            <a:spLocks/>
          </p:cNvSpPr>
          <p:nvPr/>
        </p:nvSpPr>
        <p:spPr bwMode="auto">
          <a:xfrm>
            <a:off x="2042084" y="2645041"/>
            <a:ext cx="6551533" cy="65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Обращайте внимание на отзывы, особенно негативные. 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xmlns="" id="{BB09025A-2632-4941-8B4A-DAAA6B6E0880}"/>
              </a:ext>
            </a:extLst>
          </p:cNvPr>
          <p:cNvSpPr txBox="1">
            <a:spLocks/>
          </p:cNvSpPr>
          <p:nvPr/>
        </p:nvSpPr>
        <p:spPr>
          <a:xfrm>
            <a:off x="907625" y="2666466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04</a:t>
            </a:r>
            <a:endParaRPr lang="en-US" sz="4000" dirty="0">
              <a:solidFill>
                <a:schemeClr val="bg1"/>
              </a:solidFill>
              <a:latin typeface="+mj-lt"/>
              <a:ea typeface="Raleway Light" charset="0"/>
              <a:cs typeface="Gotham Pro" panose="02000503040000020004" pitchFamily="2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6964830C-4F8C-754F-A10A-9F29A085F0B9}"/>
              </a:ext>
            </a:extLst>
          </p:cNvPr>
          <p:cNvCxnSpPr/>
          <p:nvPr/>
        </p:nvCxnSpPr>
        <p:spPr>
          <a:xfrm>
            <a:off x="1813484" y="1306763"/>
            <a:ext cx="0" cy="537858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F729A020-FFA1-7B41-AFFE-71DBDD376A93}"/>
              </a:ext>
            </a:extLst>
          </p:cNvPr>
          <p:cNvCxnSpPr/>
          <p:nvPr/>
        </p:nvCxnSpPr>
        <p:spPr>
          <a:xfrm>
            <a:off x="1813484" y="2740035"/>
            <a:ext cx="0" cy="537858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одержимое 2">
            <a:extLst>
              <a:ext uri="{FF2B5EF4-FFF2-40B4-BE49-F238E27FC236}">
                <a16:creationId xmlns:a16="http://schemas.microsoft.com/office/drawing/2014/main" xmlns="" id="{A95B62AE-380D-AA42-9E24-AA21870EB2FE}"/>
              </a:ext>
            </a:extLst>
          </p:cNvPr>
          <p:cNvSpPr txBox="1">
            <a:spLocks/>
          </p:cNvSpPr>
          <p:nvPr/>
        </p:nvSpPr>
        <p:spPr bwMode="auto">
          <a:xfrm>
            <a:off x="1967551" y="3877218"/>
            <a:ext cx="7161134" cy="116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Читайте комментарии к решениям. В них можно проследить перспективность работы: как быстро появляются ответы на вопросы,  насколько старательно и профессионально консультируют клиентов,  насколько решение популярно.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xmlns="" id="{A73E2748-DC98-F642-BDB0-8352DF156C04}"/>
              </a:ext>
            </a:extLst>
          </p:cNvPr>
          <p:cNvSpPr txBox="1">
            <a:spLocks/>
          </p:cNvSpPr>
          <p:nvPr/>
        </p:nvSpPr>
        <p:spPr>
          <a:xfrm>
            <a:off x="907626" y="3933790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05</a:t>
            </a:r>
            <a:endParaRPr lang="en-US" sz="4000" dirty="0">
              <a:solidFill>
                <a:schemeClr val="bg1"/>
              </a:solidFill>
              <a:latin typeface="+mj-lt"/>
              <a:ea typeface="Raleway Light" charset="0"/>
              <a:cs typeface="Gotham Pro" panose="02000503040000020004" pitchFamily="2" charset="0"/>
            </a:endParaRPr>
          </a:p>
        </p:txBody>
      </p:sp>
      <p:cxnSp>
        <p:nvCxnSpPr>
          <p:cNvPr id="31" name="Прямая соединительная линия 22">
            <a:extLst>
              <a:ext uri="{FF2B5EF4-FFF2-40B4-BE49-F238E27FC236}">
                <a16:creationId xmlns:a16="http://schemas.microsoft.com/office/drawing/2014/main" xmlns="" id="{2835DE97-8554-3D47-9030-5E3FB0F6ED2D}"/>
              </a:ext>
            </a:extLst>
          </p:cNvPr>
          <p:cNvCxnSpPr/>
          <p:nvPr/>
        </p:nvCxnSpPr>
        <p:spPr>
          <a:xfrm>
            <a:off x="1813484" y="4007359"/>
            <a:ext cx="0" cy="945747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99454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49B61FA-ACE2-1B42-BED7-3EBD0CB64AB0}"/>
              </a:ext>
            </a:extLst>
          </p:cNvPr>
          <p:cNvSpPr/>
          <p:nvPr/>
        </p:nvSpPr>
        <p:spPr>
          <a:xfrm>
            <a:off x="785446" y="528263"/>
            <a:ext cx="51755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+mn-lt"/>
                <a:cs typeface="Arial"/>
              </a:rPr>
              <a:t>Советы по выбору решений</a:t>
            </a:r>
            <a:endParaRPr lang="ru-R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B53E22D-BD0C-8943-9308-1D841C4331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7703" y="5952730"/>
            <a:ext cx="2025829" cy="51038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B7603C6-27A9-6641-8481-BA25BBE63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7703" y="5939851"/>
            <a:ext cx="2025829" cy="510383"/>
          </a:xfrm>
          <a:prstGeom prst="rect">
            <a:avLst/>
          </a:prstGeom>
        </p:spPr>
      </p:pic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xmlns="" id="{F371179F-A172-8641-8BCE-457AE7DFF65F}"/>
              </a:ext>
            </a:extLst>
          </p:cNvPr>
          <p:cNvSpPr txBox="1">
            <a:spLocks/>
          </p:cNvSpPr>
          <p:nvPr/>
        </p:nvSpPr>
        <p:spPr bwMode="auto">
          <a:xfrm>
            <a:off x="1373266" y="1995687"/>
            <a:ext cx="7286401" cy="154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Смотрим когда решение создано и как давно обновлялось:</a:t>
            </a:r>
          </a:p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- не</a:t>
            </a:r>
            <a:r>
              <a:rPr lang="en-US" sz="1800" b="0" dirty="0">
                <a:solidFill>
                  <a:schemeClr val="bg1"/>
                </a:solidFill>
                <a:cs typeface="Arial"/>
              </a:rPr>
              <a:t> </a:t>
            </a:r>
            <a:r>
              <a:rPr lang="ru-RU" sz="1800" b="0" dirty="0">
                <a:solidFill>
                  <a:schemeClr val="bg1"/>
                </a:solidFill>
                <a:cs typeface="Arial"/>
              </a:rPr>
              <a:t>обновляемые решения бывают заброшенными и не развиваются, </a:t>
            </a:r>
          </a:p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- у старых и не</a:t>
            </a:r>
            <a:r>
              <a:rPr lang="en-US" sz="1800" b="0" dirty="0">
                <a:solidFill>
                  <a:schemeClr val="bg1"/>
                </a:solidFill>
                <a:cs typeface="Arial"/>
              </a:rPr>
              <a:t> </a:t>
            </a:r>
            <a:r>
              <a:rPr lang="ru-RU" sz="1800" b="0" dirty="0">
                <a:solidFill>
                  <a:schemeClr val="bg1"/>
                </a:solidFill>
                <a:cs typeface="Arial"/>
              </a:rPr>
              <a:t>обновляемых решений могут быть исчезнувшие разработчики, которые не оказывают поддержки.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xmlns="" id="{C0AB9D11-423A-264C-87C1-4B6AED19F1FA}"/>
              </a:ext>
            </a:extLst>
          </p:cNvPr>
          <p:cNvSpPr txBox="1">
            <a:spLocks/>
          </p:cNvSpPr>
          <p:nvPr/>
        </p:nvSpPr>
        <p:spPr>
          <a:xfrm>
            <a:off x="313341" y="1995686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06</a:t>
            </a:r>
            <a:endParaRPr lang="en-US" sz="4000" dirty="0">
              <a:solidFill>
                <a:schemeClr val="bg1"/>
              </a:solidFill>
              <a:latin typeface="+mj-lt"/>
              <a:ea typeface="Raleway Light" charset="0"/>
              <a:cs typeface="Gotham Pro" panose="02000503040000020004" pitchFamily="2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2E5C4E57-04BA-F84D-BB3B-AE7947671917}"/>
              </a:ext>
            </a:extLst>
          </p:cNvPr>
          <p:cNvCxnSpPr/>
          <p:nvPr/>
        </p:nvCxnSpPr>
        <p:spPr>
          <a:xfrm>
            <a:off x="1219200" y="1995686"/>
            <a:ext cx="0" cy="1320336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06750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49B61FA-ACE2-1B42-BED7-3EBD0CB64AB0}"/>
              </a:ext>
            </a:extLst>
          </p:cNvPr>
          <p:cNvSpPr/>
          <p:nvPr/>
        </p:nvSpPr>
        <p:spPr>
          <a:xfrm>
            <a:off x="785446" y="528263"/>
            <a:ext cx="51755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+mn-lt"/>
                <a:cs typeface="Arial"/>
              </a:rPr>
              <a:t>Советы по выбору решений</a:t>
            </a:r>
            <a:endParaRPr lang="ru-R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B53E22D-BD0C-8943-9308-1D841C4331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7703" y="5952730"/>
            <a:ext cx="2025829" cy="51038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B7603C6-27A9-6641-8481-BA25BBE63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7703" y="5939851"/>
            <a:ext cx="2025829" cy="510383"/>
          </a:xfrm>
          <a:prstGeom prst="rect">
            <a:avLst/>
          </a:prstGeom>
        </p:spPr>
      </p:pic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xmlns="" id="{F97594AA-B04E-284C-9B90-C39EE58D1DE3}"/>
              </a:ext>
            </a:extLst>
          </p:cNvPr>
          <p:cNvSpPr txBox="1">
            <a:spLocks/>
          </p:cNvSpPr>
          <p:nvPr/>
        </p:nvSpPr>
        <p:spPr bwMode="auto">
          <a:xfrm>
            <a:off x="1625653" y="1676799"/>
            <a:ext cx="7410843" cy="3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Смотрим условия технической поддержки.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xmlns="" id="{9F9F7579-5549-A34E-AA7F-1E0092F4038F}"/>
              </a:ext>
            </a:extLst>
          </p:cNvPr>
          <p:cNvSpPr txBox="1">
            <a:spLocks/>
          </p:cNvSpPr>
          <p:nvPr/>
        </p:nvSpPr>
        <p:spPr>
          <a:xfrm>
            <a:off x="547585" y="1563638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07</a:t>
            </a:r>
            <a:endParaRPr lang="en-US" sz="4000" dirty="0">
              <a:solidFill>
                <a:schemeClr val="bg1"/>
              </a:solidFill>
              <a:latin typeface="+mj-lt"/>
              <a:ea typeface="Raleway Light" charset="0"/>
              <a:cs typeface="Gotham Pro" panose="02000503040000020004" pitchFamily="2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3CE3E4DF-A54E-AF4C-A858-543252F1C262}"/>
              </a:ext>
            </a:extLst>
          </p:cNvPr>
          <p:cNvCxnSpPr/>
          <p:nvPr/>
        </p:nvCxnSpPr>
        <p:spPr>
          <a:xfrm>
            <a:off x="1453444" y="1637207"/>
            <a:ext cx="0" cy="537858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xmlns="" id="{2662CADB-3AA1-F140-9126-65E5CED48976}"/>
              </a:ext>
            </a:extLst>
          </p:cNvPr>
          <p:cNvSpPr txBox="1">
            <a:spLocks/>
          </p:cNvSpPr>
          <p:nvPr/>
        </p:nvSpPr>
        <p:spPr bwMode="auto">
          <a:xfrm>
            <a:off x="1682044" y="3095221"/>
            <a:ext cx="7349333" cy="154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Свяжитесь с компанией-разработчиком и узнайте стоимость доработок и типовых услуг. Они могут понадобиться. 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xmlns="" id="{F50FDBFD-50E8-244F-A27A-B17816D09050}"/>
              </a:ext>
            </a:extLst>
          </p:cNvPr>
          <p:cNvSpPr txBox="1">
            <a:spLocks/>
          </p:cNvSpPr>
          <p:nvPr/>
        </p:nvSpPr>
        <p:spPr>
          <a:xfrm>
            <a:off x="539044" y="3131185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08</a:t>
            </a:r>
            <a:endParaRPr lang="en-US" sz="4000" dirty="0">
              <a:solidFill>
                <a:schemeClr val="bg1"/>
              </a:solidFill>
              <a:latin typeface="+mj-lt"/>
              <a:ea typeface="Raleway Light" charset="0"/>
              <a:cs typeface="Gotham Pro" panose="02000503040000020004" pitchFamily="2" charset="0"/>
            </a:endParaRPr>
          </a:p>
        </p:txBody>
      </p:sp>
      <p:cxnSp>
        <p:nvCxnSpPr>
          <p:cNvPr id="16" name="Прямая соединительная линия 16">
            <a:extLst>
              <a:ext uri="{FF2B5EF4-FFF2-40B4-BE49-F238E27FC236}">
                <a16:creationId xmlns:a16="http://schemas.microsoft.com/office/drawing/2014/main" xmlns="" id="{5A0D35D8-5E73-2C47-A536-7754C3EE5F8B}"/>
              </a:ext>
            </a:extLst>
          </p:cNvPr>
          <p:cNvCxnSpPr/>
          <p:nvPr/>
        </p:nvCxnSpPr>
        <p:spPr>
          <a:xfrm>
            <a:off x="1444903" y="3127259"/>
            <a:ext cx="8541" cy="60960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78997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49B61FA-ACE2-1B42-BED7-3EBD0CB64AB0}"/>
              </a:ext>
            </a:extLst>
          </p:cNvPr>
          <p:cNvSpPr/>
          <p:nvPr/>
        </p:nvSpPr>
        <p:spPr>
          <a:xfrm>
            <a:off x="785446" y="528263"/>
            <a:ext cx="51755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+mn-lt"/>
                <a:cs typeface="Arial"/>
              </a:rPr>
              <a:t>Советы по выбору решений</a:t>
            </a:r>
            <a:endParaRPr lang="ru-R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B53E22D-BD0C-8943-9308-1D841C4331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7703" y="5952730"/>
            <a:ext cx="2025829" cy="51038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B7603C6-27A9-6641-8481-BA25BBE63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7703" y="5939851"/>
            <a:ext cx="2025829" cy="510383"/>
          </a:xfrm>
          <a:prstGeom prst="rect">
            <a:avLst/>
          </a:prstGeom>
        </p:spPr>
      </p:pic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xmlns="" id="{4AA97AA3-0600-D443-944E-7062296FCF64}"/>
              </a:ext>
            </a:extLst>
          </p:cNvPr>
          <p:cNvSpPr txBox="1">
            <a:spLocks/>
          </p:cNvSpPr>
          <p:nvPr/>
        </p:nvSpPr>
        <p:spPr bwMode="auto">
          <a:xfrm>
            <a:off x="1391409" y="1399695"/>
            <a:ext cx="7333343" cy="66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Запрашиваем работающие проекты. Часто реальные проекты выглядят менее презентабельно и качественно, чем </a:t>
            </a:r>
            <a:r>
              <a:rPr lang="ru-RU" sz="1800" b="0" dirty="0" err="1">
                <a:solidFill>
                  <a:schemeClr val="bg1"/>
                </a:solidFill>
                <a:cs typeface="Arial"/>
              </a:rPr>
              <a:t>демосайты</a:t>
            </a:r>
            <a:r>
              <a:rPr lang="ru-RU" sz="1800" b="0" dirty="0">
                <a:solidFill>
                  <a:schemeClr val="bg1"/>
                </a:solidFill>
                <a:cs typeface="Arial"/>
              </a:rPr>
              <a:t>. Тестируем их.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xmlns="" id="{C69B54D4-C838-AA42-8843-2BF681BA72FC}"/>
              </a:ext>
            </a:extLst>
          </p:cNvPr>
          <p:cNvSpPr txBox="1">
            <a:spLocks/>
          </p:cNvSpPr>
          <p:nvPr/>
        </p:nvSpPr>
        <p:spPr>
          <a:xfrm>
            <a:off x="313342" y="1456267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09</a:t>
            </a:r>
            <a:endParaRPr lang="en-US" sz="4000" dirty="0">
              <a:solidFill>
                <a:schemeClr val="bg1"/>
              </a:solidFill>
              <a:latin typeface="+mj-lt"/>
              <a:ea typeface="Raleway Light" charset="0"/>
              <a:cs typeface="Gotham Pro" panose="02000503040000020004" pitchFamily="2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CC06975A-7019-6347-8E33-3DA207285FD0}"/>
              </a:ext>
            </a:extLst>
          </p:cNvPr>
          <p:cNvCxnSpPr/>
          <p:nvPr/>
        </p:nvCxnSpPr>
        <p:spPr>
          <a:xfrm>
            <a:off x="1219200" y="1529836"/>
            <a:ext cx="0" cy="537858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xmlns="" id="{BDBAEA87-3E8D-B143-8484-47E8F670BA66}"/>
              </a:ext>
            </a:extLst>
          </p:cNvPr>
          <p:cNvSpPr txBox="1">
            <a:spLocks/>
          </p:cNvSpPr>
          <p:nvPr/>
        </p:nvSpPr>
        <p:spPr bwMode="auto">
          <a:xfrm>
            <a:off x="1373266" y="2824420"/>
            <a:ext cx="7428681" cy="61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Если есть возможность, устанавливаем и тестируем пробную версию решения.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E39F0780-6A64-3F48-8706-7EBFE09A09B5}"/>
              </a:ext>
            </a:extLst>
          </p:cNvPr>
          <p:cNvSpPr txBox="1">
            <a:spLocks/>
          </p:cNvSpPr>
          <p:nvPr/>
        </p:nvSpPr>
        <p:spPr>
          <a:xfrm>
            <a:off x="313341" y="2824419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10</a:t>
            </a:r>
            <a:endParaRPr lang="en-US" sz="4000" dirty="0">
              <a:solidFill>
                <a:schemeClr val="bg1"/>
              </a:solidFill>
              <a:latin typeface="+mj-lt"/>
              <a:ea typeface="Raleway Light" charset="0"/>
              <a:cs typeface="Gotham Pro" panose="02000503040000020004" pitchFamily="2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731C7FC5-E5C1-0541-AB7A-A6060167D932}"/>
              </a:ext>
            </a:extLst>
          </p:cNvPr>
          <p:cNvCxnSpPr/>
          <p:nvPr/>
        </p:nvCxnSpPr>
        <p:spPr>
          <a:xfrm>
            <a:off x="1219200" y="2897988"/>
            <a:ext cx="0" cy="537858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одержимое 2">
            <a:extLst>
              <a:ext uri="{FF2B5EF4-FFF2-40B4-BE49-F238E27FC236}">
                <a16:creationId xmlns:a16="http://schemas.microsoft.com/office/drawing/2014/main" xmlns="" id="{ED698838-7726-1542-B2FE-74143BA3386C}"/>
              </a:ext>
            </a:extLst>
          </p:cNvPr>
          <p:cNvSpPr txBox="1">
            <a:spLocks/>
          </p:cNvSpPr>
          <p:nvPr/>
        </p:nvSpPr>
        <p:spPr bwMode="auto">
          <a:xfrm>
            <a:off x="1373266" y="4401458"/>
            <a:ext cx="71792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Представляем как будет выглядеть решение с нашим контентом.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xmlns="" id="{BCFB4F5B-8586-3F4A-956A-7AEC4B5703A9}"/>
              </a:ext>
            </a:extLst>
          </p:cNvPr>
          <p:cNvSpPr txBox="1">
            <a:spLocks/>
          </p:cNvSpPr>
          <p:nvPr/>
        </p:nvSpPr>
        <p:spPr>
          <a:xfrm>
            <a:off x="313341" y="4243102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11</a:t>
            </a:r>
            <a:endParaRPr lang="en-US" sz="4000" dirty="0">
              <a:solidFill>
                <a:schemeClr val="bg1"/>
              </a:solidFill>
              <a:latin typeface="+mj-lt"/>
              <a:ea typeface="Raleway Light" charset="0"/>
              <a:cs typeface="Gotham Pro" panose="02000503040000020004" pitchFamily="2" charset="0"/>
            </a:endParaRPr>
          </a:p>
        </p:txBody>
      </p:sp>
      <p:cxnSp>
        <p:nvCxnSpPr>
          <p:cNvPr id="26" name="Прямая соединительная линия 15">
            <a:extLst>
              <a:ext uri="{FF2B5EF4-FFF2-40B4-BE49-F238E27FC236}">
                <a16:creationId xmlns:a16="http://schemas.microsoft.com/office/drawing/2014/main" xmlns="" id="{7E66D961-75FC-C140-B298-36A30AA2CF5F}"/>
              </a:ext>
            </a:extLst>
          </p:cNvPr>
          <p:cNvCxnSpPr/>
          <p:nvPr/>
        </p:nvCxnSpPr>
        <p:spPr>
          <a:xfrm>
            <a:off x="1219200" y="4316671"/>
            <a:ext cx="0" cy="671047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  <a:alpha val="77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6587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49B61FA-ACE2-1B42-BED7-3EBD0CB64AB0}"/>
              </a:ext>
            </a:extLst>
          </p:cNvPr>
          <p:cNvSpPr/>
          <p:nvPr/>
        </p:nvSpPr>
        <p:spPr>
          <a:xfrm>
            <a:off x="785446" y="528263"/>
            <a:ext cx="51755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+mn-lt"/>
                <a:cs typeface="Arial"/>
              </a:rPr>
              <a:t>Советы по выбору решений</a:t>
            </a:r>
            <a:endParaRPr lang="ru-R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B53E22D-BD0C-8943-9308-1D841C4331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7703" y="5952730"/>
            <a:ext cx="2025829" cy="51038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B7603C6-27A9-6641-8481-BA25BBE63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7703" y="5939851"/>
            <a:ext cx="2025829" cy="510383"/>
          </a:xfrm>
          <a:prstGeom prst="rect">
            <a:avLst/>
          </a:prstGeom>
        </p:spPr>
      </p:pic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xmlns="" id="{AC7F4FC2-ADAE-E243-9B58-F944D249DF72}"/>
              </a:ext>
            </a:extLst>
          </p:cNvPr>
          <p:cNvSpPr txBox="1">
            <a:spLocks/>
          </p:cNvSpPr>
          <p:nvPr/>
        </p:nvSpPr>
        <p:spPr bwMode="auto">
          <a:xfrm>
            <a:off x="5363829" y="2056962"/>
            <a:ext cx="3170571" cy="10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Прокачиваем сайт функциональными модулями.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xmlns="" id="{74035FAB-DA59-3E41-BCD6-E4EFA639EAAD}"/>
              </a:ext>
            </a:extLst>
          </p:cNvPr>
          <p:cNvSpPr txBox="1">
            <a:spLocks/>
          </p:cNvSpPr>
          <p:nvPr/>
        </p:nvSpPr>
        <p:spPr>
          <a:xfrm>
            <a:off x="5363829" y="1394728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13</a:t>
            </a:r>
            <a:endParaRPr lang="en-US" sz="4000" dirty="0">
              <a:solidFill>
                <a:schemeClr val="bg1"/>
              </a:solidFill>
              <a:latin typeface="+mj-lt"/>
              <a:ea typeface="Raleway Light" charset="0"/>
              <a:cs typeface="Gotham Pro" panose="02000503040000020004" pitchFamily="2" charset="0"/>
            </a:endParaRPr>
          </a:p>
        </p:txBody>
      </p:sp>
      <p:sp>
        <p:nvSpPr>
          <p:cNvPr id="29" name="Содержимое 2">
            <a:extLst>
              <a:ext uri="{FF2B5EF4-FFF2-40B4-BE49-F238E27FC236}">
                <a16:creationId xmlns:a16="http://schemas.microsoft.com/office/drawing/2014/main" xmlns="" id="{1B8E9EAE-2048-0548-B49E-A2A46BC17D84}"/>
              </a:ext>
            </a:extLst>
          </p:cNvPr>
          <p:cNvSpPr txBox="1">
            <a:spLocks/>
          </p:cNvSpPr>
          <p:nvPr/>
        </p:nvSpPr>
        <p:spPr bwMode="auto">
          <a:xfrm>
            <a:off x="605971" y="4334871"/>
            <a:ext cx="3204029" cy="75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Узнайте есть ли документация и инструкции к решениям.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xmlns="" id="{C0F49821-9632-5B4B-A580-99BEA5D7D78A}"/>
              </a:ext>
            </a:extLst>
          </p:cNvPr>
          <p:cNvSpPr txBox="1">
            <a:spLocks/>
          </p:cNvSpPr>
          <p:nvPr/>
        </p:nvSpPr>
        <p:spPr>
          <a:xfrm>
            <a:off x="605971" y="3573597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14</a:t>
            </a:r>
            <a:endParaRPr lang="en-US" sz="4000" dirty="0">
              <a:solidFill>
                <a:schemeClr val="bg1"/>
              </a:solidFill>
              <a:latin typeface="+mj-lt"/>
              <a:ea typeface="Raleway Light" charset="0"/>
              <a:cs typeface="Gotham Pro" panose="02000503040000020004" pitchFamily="2" charset="0"/>
            </a:endParaRPr>
          </a:p>
        </p:txBody>
      </p:sp>
      <p:sp>
        <p:nvSpPr>
          <p:cNvPr id="32" name="Содержимое 2">
            <a:extLst>
              <a:ext uri="{FF2B5EF4-FFF2-40B4-BE49-F238E27FC236}">
                <a16:creationId xmlns:a16="http://schemas.microsoft.com/office/drawing/2014/main" xmlns="" id="{7D1AE9A0-A26E-024F-BD02-4CAAE0FAF3A6}"/>
              </a:ext>
            </a:extLst>
          </p:cNvPr>
          <p:cNvSpPr txBox="1">
            <a:spLocks/>
          </p:cNvSpPr>
          <p:nvPr/>
        </p:nvSpPr>
        <p:spPr bwMode="auto">
          <a:xfrm>
            <a:off x="587828" y="2062955"/>
            <a:ext cx="4441372" cy="12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Выбираем решение под себя и свои задачи. Если задачи типовые , выбираем универсальное решение. Если есть отраслевая специфика, выбираем отраслевое решение.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xmlns="" id="{7A2A0D60-71F6-0140-8866-61355E6C7DFE}"/>
              </a:ext>
            </a:extLst>
          </p:cNvPr>
          <p:cNvSpPr txBox="1">
            <a:spLocks/>
          </p:cNvSpPr>
          <p:nvPr/>
        </p:nvSpPr>
        <p:spPr>
          <a:xfrm>
            <a:off x="605971" y="1400773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1</a:t>
            </a:r>
            <a:r>
              <a:rPr lang="ru-RU" sz="4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2</a:t>
            </a:r>
            <a:endParaRPr lang="en-US" sz="4000" dirty="0">
              <a:solidFill>
                <a:schemeClr val="bg1"/>
              </a:solidFill>
              <a:latin typeface="+mj-lt"/>
              <a:ea typeface="Raleway Light" charset="0"/>
              <a:cs typeface="Gotham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0791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08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09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03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0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1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2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4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5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6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7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3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8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19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03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5DD9578-2535-E444-9613-029B71EBB40A}"/>
              </a:ext>
            </a:extLst>
          </p:cNvPr>
          <p:cNvSpPr/>
          <p:nvPr/>
        </p:nvSpPr>
        <p:spPr>
          <a:xfrm>
            <a:off x="838200" y="578307"/>
            <a:ext cx="4222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+mn-lt"/>
                <a:cs typeface="Arial"/>
              </a:rPr>
              <a:t>Варианты запуска</a:t>
            </a:r>
            <a:endParaRPr lang="ru-RU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xmlns="" id="{929A2056-D5F6-5C4A-9D37-DB9344861DCA}"/>
              </a:ext>
            </a:extLst>
          </p:cNvPr>
          <p:cNvSpPr txBox="1">
            <a:spLocks/>
          </p:cNvSpPr>
          <p:nvPr/>
        </p:nvSpPr>
        <p:spPr>
          <a:xfrm>
            <a:off x="467544" y="1581150"/>
            <a:ext cx="7938317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AA0236"/>
              </a:buClr>
              <a:buFont typeface="Wingdings" panose="05000000000000000000" pitchFamily="2" charset="2"/>
              <a:buChar char="ü"/>
            </a:pPr>
            <a:r>
              <a:rPr lang="ru-RU" sz="3000" dirty="0">
                <a:solidFill>
                  <a:schemeClr val="bg1"/>
                </a:solidFill>
                <a:cs typeface="Arial"/>
              </a:rPr>
              <a:t>Конструкторы сайтов</a:t>
            </a:r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xmlns="" id="{DD865A9E-A0A2-1B47-9CC2-DD4B1267B33A}"/>
              </a:ext>
            </a:extLst>
          </p:cNvPr>
          <p:cNvSpPr txBox="1">
            <a:spLocks/>
          </p:cNvSpPr>
          <p:nvPr/>
        </p:nvSpPr>
        <p:spPr bwMode="auto">
          <a:xfrm>
            <a:off x="467544" y="2250748"/>
            <a:ext cx="8053167" cy="147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Font typeface="Arial" charset="0"/>
              <a:buNone/>
            </a:pPr>
            <a:endParaRPr lang="ru-RU" sz="3000" dirty="0">
              <a:solidFill>
                <a:schemeClr val="bg1"/>
              </a:solidFill>
              <a:cs typeface="Arial"/>
            </a:endParaRPr>
          </a:p>
          <a:p>
            <a:pPr>
              <a:buClr>
                <a:srgbClr val="AA0236"/>
              </a:buClr>
              <a:buFont typeface="Wingdings" panose="05000000000000000000" pitchFamily="2" charset="2"/>
              <a:buChar char="ü"/>
            </a:pPr>
            <a:r>
              <a:rPr lang="ru-RU" sz="3000" dirty="0">
                <a:solidFill>
                  <a:schemeClr val="bg1"/>
                </a:solidFill>
                <a:cs typeface="Arial"/>
              </a:rPr>
              <a:t>Индивидуальная разработка</a:t>
            </a:r>
          </a:p>
          <a:p>
            <a:pPr marL="0" indent="0">
              <a:buClr>
                <a:srgbClr val="AA0236"/>
              </a:buClr>
              <a:buNone/>
            </a:pPr>
            <a:r>
              <a:rPr lang="ru-RU" sz="3000" dirty="0">
                <a:solidFill>
                  <a:schemeClr val="bg1"/>
                </a:solidFill>
                <a:cs typeface="Arial"/>
              </a:rPr>
              <a:t> </a:t>
            </a:r>
          </a:p>
        </p:txBody>
      </p:sp>
      <p:sp>
        <p:nvSpPr>
          <p:cNvPr id="10" name="Содержимое 2">
            <a:extLst>
              <a:ext uri="{FF2B5EF4-FFF2-40B4-BE49-F238E27FC236}">
                <a16:creationId xmlns:a16="http://schemas.microsoft.com/office/drawing/2014/main" xmlns="" id="{ABE50D4D-93BD-DA44-AC1F-1F0C1053EA8B}"/>
              </a:ext>
            </a:extLst>
          </p:cNvPr>
          <p:cNvSpPr txBox="1">
            <a:spLocks/>
          </p:cNvSpPr>
          <p:nvPr/>
        </p:nvSpPr>
        <p:spPr bwMode="auto">
          <a:xfrm>
            <a:off x="467544" y="3476513"/>
            <a:ext cx="809071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Font typeface="Arial" charset="0"/>
              <a:buNone/>
            </a:pPr>
            <a:endParaRPr lang="ru-RU" sz="3000" dirty="0">
              <a:solidFill>
                <a:schemeClr val="bg1"/>
              </a:solidFill>
              <a:cs typeface="Arial"/>
            </a:endParaRPr>
          </a:p>
          <a:p>
            <a:pPr>
              <a:buClr>
                <a:srgbClr val="AA0236"/>
              </a:buClr>
              <a:buFont typeface="Wingdings" panose="05000000000000000000" pitchFamily="2" charset="2"/>
              <a:buChar char="ü"/>
            </a:pPr>
            <a:r>
              <a:rPr lang="ru-RU" sz="3000" dirty="0">
                <a:solidFill>
                  <a:schemeClr val="bg1"/>
                </a:solidFill>
                <a:cs typeface="Arial"/>
              </a:rPr>
              <a:t>Готовое решение </a:t>
            </a:r>
          </a:p>
        </p:txBody>
      </p:sp>
    </p:spTree>
    <p:extLst>
      <p:ext uri="{BB962C8B-B14F-4D97-AF65-F5344CB8AC3E}">
        <p14:creationId xmlns:p14="http://schemas.microsoft.com/office/powerpoint/2010/main" xmlns="" val="8039285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20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21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22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23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25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26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27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28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29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30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03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5DD9578-2535-E444-9613-029B71EBB40A}"/>
              </a:ext>
            </a:extLst>
          </p:cNvPr>
          <p:cNvSpPr/>
          <p:nvPr/>
        </p:nvSpPr>
        <p:spPr>
          <a:xfrm>
            <a:off x="838200" y="578307"/>
            <a:ext cx="5966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cs typeface="Arial"/>
              </a:rPr>
              <a:t>Конструкторы сайтов: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  <a:cs typeface="Arial"/>
              </a:rPr>
              <a:t>преимущества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F2442B6-16EB-4544-8030-66370EFEE4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1716" y="1191906"/>
            <a:ext cx="3509317" cy="3385653"/>
          </a:xfrm>
          <a:prstGeom prst="rect">
            <a:avLst/>
          </a:prstGeom>
        </p:spPr>
      </p:pic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xmlns="" id="{EF08689B-8BC4-3649-9D9C-45759DE052B7}"/>
              </a:ext>
            </a:extLst>
          </p:cNvPr>
          <p:cNvSpPr txBox="1">
            <a:spLocks/>
          </p:cNvSpPr>
          <p:nvPr/>
        </p:nvSpPr>
        <p:spPr>
          <a:xfrm>
            <a:off x="837371" y="1412591"/>
            <a:ext cx="4363033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AA0236"/>
              </a:buClr>
              <a:buFont typeface="Wingdings" panose="05000000000000000000" pitchFamily="2" charset="2"/>
              <a:buChar char="ü"/>
            </a:pPr>
            <a:r>
              <a:rPr lang="ru-RU" sz="3000">
                <a:solidFill>
                  <a:schemeClr val="bg1"/>
                </a:solidFill>
                <a:cs typeface="Arial"/>
              </a:rPr>
              <a:t>Невысокая стоимость</a:t>
            </a:r>
            <a:endParaRPr lang="ru-RU" sz="30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xmlns="" id="{FF3F49B7-D77B-DE49-A221-7C081B894AD7}"/>
              </a:ext>
            </a:extLst>
          </p:cNvPr>
          <p:cNvSpPr txBox="1">
            <a:spLocks/>
          </p:cNvSpPr>
          <p:nvPr/>
        </p:nvSpPr>
        <p:spPr bwMode="auto">
          <a:xfrm>
            <a:off x="850646" y="2082189"/>
            <a:ext cx="4541070" cy="147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Font typeface="Arial" charset="0"/>
              <a:buNone/>
            </a:pPr>
            <a:endParaRPr lang="ru-RU" sz="3000" dirty="0">
              <a:solidFill>
                <a:schemeClr val="bg1"/>
              </a:solidFill>
              <a:cs typeface="Arial"/>
            </a:endParaRPr>
          </a:p>
          <a:p>
            <a:pPr>
              <a:buClr>
                <a:srgbClr val="AA0236"/>
              </a:buClr>
              <a:buFont typeface="Wingdings" panose="05000000000000000000" pitchFamily="2" charset="2"/>
              <a:buChar char="ü"/>
            </a:pPr>
            <a:r>
              <a:rPr lang="ru-RU" sz="3000" dirty="0">
                <a:solidFill>
                  <a:schemeClr val="bg1"/>
                </a:solidFill>
                <a:cs typeface="Arial"/>
              </a:rPr>
              <a:t>Быстрый запуск</a:t>
            </a:r>
          </a:p>
          <a:p>
            <a:pPr marL="0" indent="0">
              <a:buClr>
                <a:srgbClr val="AA0236"/>
              </a:buClr>
              <a:buNone/>
            </a:pPr>
            <a:r>
              <a:rPr lang="ru-RU" sz="3000" dirty="0">
                <a:solidFill>
                  <a:schemeClr val="bg1"/>
                </a:solidFill>
                <a:cs typeface="Arial"/>
              </a:rPr>
              <a:t> </a:t>
            </a:r>
          </a:p>
        </p:txBody>
      </p:sp>
      <p:sp>
        <p:nvSpPr>
          <p:cNvPr id="14" name="Содержимое 2">
            <a:extLst>
              <a:ext uri="{FF2B5EF4-FFF2-40B4-BE49-F238E27FC236}">
                <a16:creationId xmlns:a16="http://schemas.microsoft.com/office/drawing/2014/main" xmlns="" id="{79A6D944-3B68-B34B-8FB1-57BDB5FB59F0}"/>
              </a:ext>
            </a:extLst>
          </p:cNvPr>
          <p:cNvSpPr txBox="1">
            <a:spLocks/>
          </p:cNvSpPr>
          <p:nvPr/>
        </p:nvSpPr>
        <p:spPr bwMode="auto">
          <a:xfrm>
            <a:off x="827355" y="3307954"/>
            <a:ext cx="464771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Font typeface="Arial" charset="0"/>
              <a:buNone/>
            </a:pPr>
            <a:endParaRPr lang="ru-RU" sz="3000" dirty="0">
              <a:solidFill>
                <a:schemeClr val="bg1"/>
              </a:solidFill>
              <a:cs typeface="Arial"/>
            </a:endParaRPr>
          </a:p>
          <a:p>
            <a:pPr>
              <a:buClr>
                <a:srgbClr val="AA0236"/>
              </a:buClr>
              <a:buFont typeface="Wingdings" panose="05000000000000000000" pitchFamily="2" charset="2"/>
              <a:buChar char="ü"/>
            </a:pPr>
            <a:r>
              <a:rPr lang="ru-RU" sz="3000" dirty="0">
                <a:solidFill>
                  <a:schemeClr val="bg1"/>
                </a:solidFill>
                <a:cs typeface="Arial"/>
              </a:rPr>
              <a:t>Простые в управлении </a:t>
            </a:r>
          </a:p>
        </p:txBody>
      </p:sp>
    </p:spTree>
    <p:extLst>
      <p:ext uri="{BB962C8B-B14F-4D97-AF65-F5344CB8AC3E}">
        <p14:creationId xmlns:p14="http://schemas.microsoft.com/office/powerpoint/2010/main" xmlns="" val="39741955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38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39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03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89092B9-E353-124E-A352-03506A19CCC7}"/>
              </a:ext>
            </a:extLst>
          </p:cNvPr>
          <p:cNvSpPr/>
          <p:nvPr/>
        </p:nvSpPr>
        <p:spPr>
          <a:xfrm>
            <a:off x="1876016" y="588065"/>
            <a:ext cx="20449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+mn-lt"/>
                <a:cs typeface="Arial"/>
              </a:rPr>
              <a:t>Недостатки</a:t>
            </a:r>
            <a:endParaRPr lang="ru-RU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97FE3E3-6156-A547-8FB6-07360DC44C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603" y="448771"/>
            <a:ext cx="976181" cy="1030806"/>
          </a:xfrm>
          <a:prstGeom prst="rect">
            <a:avLst/>
          </a:prstGeom>
        </p:spPr>
      </p:pic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xmlns="" id="{C267F9C8-F911-A447-BC87-930036A8C42C}"/>
              </a:ext>
            </a:extLst>
          </p:cNvPr>
          <p:cNvSpPr txBox="1">
            <a:spLocks/>
          </p:cNvSpPr>
          <p:nvPr/>
        </p:nvSpPr>
        <p:spPr>
          <a:xfrm>
            <a:off x="1115616" y="2090310"/>
            <a:ext cx="3861736" cy="2499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Font typeface="Arial" pitchFamily="34" charset="0"/>
              <a:buNone/>
              <a:tabLst>
                <a:tab pos="288000" algn="l"/>
              </a:tabLst>
            </a:pPr>
            <a:r>
              <a:rPr lang="ru-RU" sz="1800">
                <a:solidFill>
                  <a:schemeClr val="bg1"/>
                </a:solidFill>
              </a:rPr>
              <a:t>Нет возможности индивидуальных доработок дизайна и функционала.</a:t>
            </a:r>
          </a:p>
          <a:p>
            <a:pPr marL="0" indent="0">
              <a:buClr>
                <a:srgbClr val="AA0236"/>
              </a:buClr>
              <a:buFont typeface="Arial" pitchFamily="34" charset="0"/>
              <a:buNone/>
              <a:tabLst>
                <a:tab pos="288000" algn="l"/>
              </a:tabLst>
            </a:pPr>
            <a:endParaRPr lang="ru-RU" sz="1800">
              <a:solidFill>
                <a:schemeClr val="bg1"/>
              </a:solidFill>
            </a:endParaRPr>
          </a:p>
          <a:p>
            <a:pPr marL="0" indent="0">
              <a:buClr>
                <a:srgbClr val="AA0236"/>
              </a:buClr>
              <a:buFont typeface="Arial" pitchFamily="34" charset="0"/>
              <a:buNone/>
              <a:tabLst>
                <a:tab pos="288000" algn="l"/>
              </a:tabLst>
            </a:pPr>
            <a:endParaRPr lang="en-US" sz="1800">
              <a:solidFill>
                <a:schemeClr val="bg1"/>
              </a:solidFill>
            </a:endParaRPr>
          </a:p>
          <a:p>
            <a:pPr marL="0" indent="0">
              <a:buClr>
                <a:srgbClr val="AA0236"/>
              </a:buClr>
              <a:buFont typeface="Arial" pitchFamily="34" charset="0"/>
              <a:buNone/>
              <a:tabLst>
                <a:tab pos="288000" algn="l"/>
              </a:tabLst>
            </a:pPr>
            <a:r>
              <a:rPr lang="ru-RU" sz="1800">
                <a:solidFill>
                  <a:schemeClr val="bg1"/>
                </a:solidFill>
              </a:rPr>
              <a:t>Шаблонный, невпечатляющий дизайн.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xmlns="" id="{CCE729F2-2DCF-9D4D-9405-1C4827D5B478}"/>
              </a:ext>
            </a:extLst>
          </p:cNvPr>
          <p:cNvSpPr txBox="1">
            <a:spLocks/>
          </p:cNvSpPr>
          <p:nvPr/>
        </p:nvSpPr>
        <p:spPr bwMode="auto">
          <a:xfrm>
            <a:off x="5912542" y="2106223"/>
            <a:ext cx="2503461" cy="195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  <a:tabLst>
                <a:tab pos="288000" algn="l"/>
              </a:tabLst>
            </a:pPr>
            <a:r>
              <a:rPr lang="ru-RU" sz="1800" b="0" dirty="0">
                <a:solidFill>
                  <a:schemeClr val="bg1"/>
                </a:solidFill>
              </a:rPr>
              <a:t>Нельзя забрать на</a:t>
            </a:r>
          </a:p>
          <a:p>
            <a:pPr marL="0" indent="0">
              <a:buClr>
                <a:srgbClr val="AA0236"/>
              </a:buClr>
              <a:buNone/>
              <a:tabLst>
                <a:tab pos="288000" algn="l"/>
              </a:tabLst>
            </a:pPr>
            <a:r>
              <a:rPr lang="ru-RU" sz="1800" b="0" dirty="0">
                <a:solidFill>
                  <a:schemeClr val="bg1"/>
                </a:solidFill>
              </a:rPr>
              <a:t>свой хостинг.</a:t>
            </a:r>
          </a:p>
          <a:p>
            <a:pPr marL="0" indent="0">
              <a:buClr>
                <a:srgbClr val="AA0236"/>
              </a:buClr>
              <a:buNone/>
              <a:tabLst>
                <a:tab pos="288000" algn="l"/>
              </a:tabLst>
            </a:pPr>
            <a:endParaRPr lang="ru-RU" sz="1800" b="0" dirty="0">
              <a:solidFill>
                <a:schemeClr val="bg1"/>
              </a:solidFill>
            </a:endParaRPr>
          </a:p>
          <a:p>
            <a:pPr marL="0" indent="0">
              <a:buClr>
                <a:srgbClr val="AA0236"/>
              </a:buClr>
              <a:buNone/>
              <a:tabLst>
                <a:tab pos="288000" algn="l"/>
              </a:tabLst>
            </a:pPr>
            <a:endParaRPr lang="ru-RU" sz="1800" b="0" dirty="0">
              <a:solidFill>
                <a:schemeClr val="bg1"/>
              </a:solidFill>
            </a:endParaRPr>
          </a:p>
          <a:p>
            <a:pPr marL="0" indent="0">
              <a:buClr>
                <a:srgbClr val="AA0236"/>
              </a:buClr>
              <a:buNone/>
              <a:tabLst>
                <a:tab pos="288000" algn="l"/>
              </a:tabLst>
            </a:pPr>
            <a:r>
              <a:rPr lang="ru-RU" sz="1800" b="0" dirty="0">
                <a:solidFill>
                  <a:schemeClr val="bg1"/>
                </a:solidFill>
              </a:rPr>
              <a:t>Скрытые платежи.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74E7C11-9D79-EC43-9B69-6A1992537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266" y="2180361"/>
            <a:ext cx="543052" cy="54305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1170EC5-F08B-5841-9C3F-B983568AB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266" y="3376535"/>
            <a:ext cx="543052" cy="5430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247278B6-1CF1-F94C-B85B-6244BD160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2151" y="3376535"/>
            <a:ext cx="543052" cy="54305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D860367-5659-FD4F-9B3C-209275653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2151" y="2182423"/>
            <a:ext cx="543052" cy="54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206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03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1"/>
            <a:ext cx="9144000" cy="5142538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958E506-2D43-A549-A31F-38D49AB6A278}"/>
              </a:ext>
            </a:extLst>
          </p:cNvPr>
          <p:cNvSpPr/>
          <p:nvPr/>
        </p:nvSpPr>
        <p:spPr>
          <a:xfrm>
            <a:off x="3995936" y="668674"/>
            <a:ext cx="3709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+mn-lt"/>
                <a:cs typeface="Arial"/>
              </a:rPr>
              <a:t>Область применения</a:t>
            </a:r>
            <a:endParaRPr lang="ru-RU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Содержимое 2">
            <a:extLst>
              <a:ext uri="{FF2B5EF4-FFF2-40B4-BE49-F238E27FC236}">
                <a16:creationId xmlns:a16="http://schemas.microsoft.com/office/drawing/2014/main" xmlns="" id="{9706D1C1-55EE-8944-9783-CE7E98FEEEFC}"/>
              </a:ext>
            </a:extLst>
          </p:cNvPr>
          <p:cNvSpPr txBox="1">
            <a:spLocks/>
          </p:cNvSpPr>
          <p:nvPr/>
        </p:nvSpPr>
        <p:spPr>
          <a:xfrm>
            <a:off x="943909" y="3742797"/>
            <a:ext cx="4313891" cy="823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Font typeface="Arial" pitchFamily="34" charset="0"/>
              <a:buNone/>
            </a:pPr>
            <a:r>
              <a:rPr lang="ru-RU" sz="1800">
                <a:solidFill>
                  <a:schemeClr val="bg1"/>
                </a:solidFill>
                <a:cs typeface="Arial"/>
              </a:rPr>
              <a:t>Быстрый запуск под «временную» задачу (сайт мероприятия).</a:t>
            </a:r>
          </a:p>
          <a:p>
            <a:pPr marL="0" indent="0">
              <a:buClr>
                <a:srgbClr val="AA0236"/>
              </a:buClr>
              <a:buFont typeface="Arial" pitchFamily="34" charset="0"/>
              <a:buNone/>
            </a:pPr>
            <a:endParaRPr lang="ru-RU" sz="18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3" name="Rectángulo redondeado 47">
            <a:extLst>
              <a:ext uri="{FF2B5EF4-FFF2-40B4-BE49-F238E27FC236}">
                <a16:creationId xmlns:a16="http://schemas.microsoft.com/office/drawing/2014/main" xmlns="" id="{D7DB4059-0486-184D-91BF-CA91483DD470}"/>
              </a:ext>
            </a:extLst>
          </p:cNvPr>
          <p:cNvSpPr/>
          <p:nvPr/>
        </p:nvSpPr>
        <p:spPr>
          <a:xfrm>
            <a:off x="749222" y="2222779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24" name="Rectángulo redondeado 48">
            <a:extLst>
              <a:ext uri="{FF2B5EF4-FFF2-40B4-BE49-F238E27FC236}">
                <a16:creationId xmlns:a16="http://schemas.microsoft.com/office/drawing/2014/main" xmlns="" id="{D069B800-8070-E447-9376-F2893BF3D0AE}"/>
              </a:ext>
            </a:extLst>
          </p:cNvPr>
          <p:cNvSpPr/>
          <p:nvPr/>
        </p:nvSpPr>
        <p:spPr>
          <a:xfrm>
            <a:off x="6018662" y="2222779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25" name="Rectángulo redondeado 49">
            <a:extLst>
              <a:ext uri="{FF2B5EF4-FFF2-40B4-BE49-F238E27FC236}">
                <a16:creationId xmlns:a16="http://schemas.microsoft.com/office/drawing/2014/main" xmlns="" id="{28B86A56-FF3E-6E48-B3BE-5B5B4BB3FA2E}"/>
              </a:ext>
            </a:extLst>
          </p:cNvPr>
          <p:cNvSpPr/>
          <p:nvPr/>
        </p:nvSpPr>
        <p:spPr>
          <a:xfrm>
            <a:off x="749222" y="3776445"/>
            <a:ext cx="100208" cy="611427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26" name="Содержимое 2">
            <a:extLst>
              <a:ext uri="{FF2B5EF4-FFF2-40B4-BE49-F238E27FC236}">
                <a16:creationId xmlns:a16="http://schemas.microsoft.com/office/drawing/2014/main" xmlns="" id="{66D94A1D-CCCB-504F-9060-290D63F96E50}"/>
              </a:ext>
            </a:extLst>
          </p:cNvPr>
          <p:cNvSpPr txBox="1">
            <a:spLocks/>
          </p:cNvSpPr>
          <p:nvPr/>
        </p:nvSpPr>
        <p:spPr bwMode="auto">
          <a:xfrm>
            <a:off x="943909" y="2211710"/>
            <a:ext cx="339986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Font typeface="Arial" charset="0"/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Запуск рабочего сайта при ограниченном бюджете. </a:t>
            </a:r>
          </a:p>
          <a:p>
            <a:pPr marL="0" indent="0">
              <a:buClr>
                <a:srgbClr val="AA0236"/>
              </a:buClr>
              <a:buFont typeface="Arial" charset="0"/>
              <a:buNone/>
            </a:pPr>
            <a:endParaRPr lang="ru-RU" sz="1800" b="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7" name="Содержимое 2">
            <a:extLst>
              <a:ext uri="{FF2B5EF4-FFF2-40B4-BE49-F238E27FC236}">
                <a16:creationId xmlns:a16="http://schemas.microsoft.com/office/drawing/2014/main" xmlns="" id="{CCBE4977-D742-5842-939B-88EFDEC12D80}"/>
              </a:ext>
            </a:extLst>
          </p:cNvPr>
          <p:cNvSpPr txBox="1">
            <a:spLocks/>
          </p:cNvSpPr>
          <p:nvPr/>
        </p:nvSpPr>
        <p:spPr bwMode="auto">
          <a:xfrm>
            <a:off x="6248400" y="2211710"/>
            <a:ext cx="2136867" cy="89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Font typeface="Arial" charset="0"/>
              <a:buNone/>
            </a:pPr>
            <a:r>
              <a:rPr lang="ru-RU" sz="1800" b="0" dirty="0">
                <a:solidFill>
                  <a:schemeClr val="bg1"/>
                </a:solidFill>
                <a:cs typeface="Arial"/>
              </a:rPr>
              <a:t>Тестирование ниши .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5FFF54B-F3FD-234E-971C-75C3CE5AB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5561" b="17709"/>
          <a:stretch/>
        </p:blipFill>
        <p:spPr>
          <a:xfrm>
            <a:off x="621332" y="-43183"/>
            <a:ext cx="3072987" cy="182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9323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826E39E5-65C5-3A42-A535-D30E4FA88A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93" r="18452"/>
          <a:stretch/>
        </p:blipFill>
        <p:spPr>
          <a:xfrm>
            <a:off x="0" y="0"/>
            <a:ext cx="9144000" cy="5486400"/>
          </a:xfrm>
          <a:prstGeom prst="rect">
            <a:avLst/>
          </a:prstGeom>
        </p:spPr>
      </p:pic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xmlns="" id="{9121A94C-526D-674F-93B7-12A92FFF7FAE}"/>
              </a:ext>
            </a:extLst>
          </p:cNvPr>
          <p:cNvSpPr txBox="1">
            <a:spLocks/>
          </p:cNvSpPr>
          <p:nvPr/>
        </p:nvSpPr>
        <p:spPr>
          <a:xfrm>
            <a:off x="457200" y="2657624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b="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01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xmlns="" id="{D23CDA5A-2344-ED41-8EBA-97C4B3EBFA39}"/>
              </a:ext>
            </a:extLst>
          </p:cNvPr>
          <p:cNvSpPr txBox="1">
            <a:spLocks/>
          </p:cNvSpPr>
          <p:nvPr/>
        </p:nvSpPr>
        <p:spPr>
          <a:xfrm>
            <a:off x="3248911" y="2643758"/>
            <a:ext cx="1012033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b="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02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xmlns="" id="{11B88AFC-B0DA-3F4A-9DDF-16430865B507}"/>
              </a:ext>
            </a:extLst>
          </p:cNvPr>
          <p:cNvSpPr txBox="1">
            <a:spLocks/>
          </p:cNvSpPr>
          <p:nvPr/>
        </p:nvSpPr>
        <p:spPr>
          <a:xfrm>
            <a:off x="6368247" y="2657623"/>
            <a:ext cx="1127294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b="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03</a:t>
            </a:r>
          </a:p>
        </p:txBody>
      </p: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xmlns="" id="{69C8C59E-3A73-FF44-B14D-5928276607FA}"/>
              </a:ext>
            </a:extLst>
          </p:cNvPr>
          <p:cNvSpPr txBox="1">
            <a:spLocks/>
          </p:cNvSpPr>
          <p:nvPr/>
        </p:nvSpPr>
        <p:spPr>
          <a:xfrm>
            <a:off x="3376451" y="3524364"/>
            <a:ext cx="2611927" cy="1074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Font typeface="Arial" pitchFamily="34" charset="0"/>
              <a:buNone/>
            </a:pPr>
            <a:r>
              <a:rPr lang="ru-RU" sz="1800">
                <a:solidFill>
                  <a:schemeClr val="bg1"/>
                </a:solidFill>
                <a:cs typeface="Arial"/>
              </a:rPr>
              <a:t>Воплощение любых задумок и пожеланий в дизайне</a:t>
            </a:r>
            <a:endParaRPr lang="ru-RU" sz="18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xmlns="" id="{CC4560C3-B5F6-D14B-A161-BC8A4D87AE96}"/>
              </a:ext>
            </a:extLst>
          </p:cNvPr>
          <p:cNvSpPr txBox="1">
            <a:spLocks/>
          </p:cNvSpPr>
          <p:nvPr/>
        </p:nvSpPr>
        <p:spPr bwMode="auto">
          <a:xfrm>
            <a:off x="457200" y="3524364"/>
            <a:ext cx="2318013" cy="107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bg1"/>
                </a:solidFill>
                <a:cs typeface="Arial"/>
              </a:rPr>
              <a:t>Реализация функционала под любые задачи</a:t>
            </a:r>
          </a:p>
        </p:txBody>
      </p: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xmlns="" id="{F80A68EA-D3A2-E747-B4B7-7A78327A6780}"/>
              </a:ext>
            </a:extLst>
          </p:cNvPr>
          <p:cNvSpPr txBox="1">
            <a:spLocks/>
          </p:cNvSpPr>
          <p:nvPr/>
        </p:nvSpPr>
        <p:spPr bwMode="auto">
          <a:xfrm>
            <a:off x="6568333" y="3518475"/>
            <a:ext cx="2362199" cy="68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dirty="0" err="1">
                <a:solidFill>
                  <a:schemeClr val="bg1"/>
                </a:solidFill>
                <a:cs typeface="Arial"/>
              </a:rPr>
              <a:t>Вау</a:t>
            </a:r>
            <a:r>
              <a:rPr lang="ru-RU" sz="1800" dirty="0">
                <a:solidFill>
                  <a:schemeClr val="bg1"/>
                </a:solidFill>
                <a:cs typeface="Arial"/>
              </a:rPr>
              <a:t>-эффект  и индивидуальность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F9D05AE3-703B-944B-ACAA-1E9A9B9E2C5C}"/>
              </a:ext>
            </a:extLst>
          </p:cNvPr>
          <p:cNvSpPr/>
          <p:nvPr/>
        </p:nvSpPr>
        <p:spPr>
          <a:xfrm>
            <a:off x="732405" y="583703"/>
            <a:ext cx="5638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+mn-lt"/>
                <a:cs typeface="Arial"/>
              </a:rPr>
              <a:t>Индивидуальная разработка </a:t>
            </a:r>
            <a:endParaRPr lang="ru-RU" sz="3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D717EE1A-A80E-E14E-AF0D-CC630143AC78}"/>
              </a:ext>
            </a:extLst>
          </p:cNvPr>
          <p:cNvSpPr/>
          <p:nvPr/>
        </p:nvSpPr>
        <p:spPr>
          <a:xfrm>
            <a:off x="554528" y="3353698"/>
            <a:ext cx="609600" cy="66051"/>
          </a:xfrm>
          <a:prstGeom prst="roundRect">
            <a:avLst/>
          </a:prstGeom>
          <a:solidFill>
            <a:srgbClr val="A7C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FA53095A-C30B-F640-86BB-9781F8D26788}"/>
              </a:ext>
            </a:extLst>
          </p:cNvPr>
          <p:cNvSpPr/>
          <p:nvPr/>
        </p:nvSpPr>
        <p:spPr>
          <a:xfrm>
            <a:off x="3450128" y="3343423"/>
            <a:ext cx="609600" cy="66051"/>
          </a:xfrm>
          <a:prstGeom prst="roundRect">
            <a:avLst/>
          </a:prstGeom>
          <a:solidFill>
            <a:srgbClr val="D99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05DA0426-B356-2840-9ECD-5C1A497119BD}"/>
              </a:ext>
            </a:extLst>
          </p:cNvPr>
          <p:cNvSpPr/>
          <p:nvPr/>
        </p:nvSpPr>
        <p:spPr>
          <a:xfrm>
            <a:off x="6627094" y="3353698"/>
            <a:ext cx="609600" cy="66051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17">
            <a:extLst>
              <a:ext uri="{FF2B5EF4-FFF2-40B4-BE49-F238E27FC236}">
                <a16:creationId xmlns:a16="http://schemas.microsoft.com/office/drawing/2014/main" xmlns="" id="{759AF779-6B7C-0C49-954E-0DC393ED2836}"/>
              </a:ext>
            </a:extLst>
          </p:cNvPr>
          <p:cNvSpPr/>
          <p:nvPr/>
        </p:nvSpPr>
        <p:spPr>
          <a:xfrm>
            <a:off x="855373" y="1252591"/>
            <a:ext cx="533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R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173629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4A867B-0DC0-6442-8D1A-79D88AD0D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B3CB1159-BB56-474C-8B68-4A6E741B6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54" r="8643"/>
          <a:stretch/>
        </p:blipFill>
        <p:spPr>
          <a:xfrm>
            <a:off x="0" y="12154"/>
            <a:ext cx="9144000" cy="5295900"/>
          </a:xfrm>
          <a:prstGeom prst="rect">
            <a:avLst/>
          </a:prstGeom>
        </p:spPr>
      </p:pic>
      <p:sp>
        <p:nvSpPr>
          <p:cNvPr id="5" name="Rectángulo redondeado 48">
            <a:extLst>
              <a:ext uri="{FF2B5EF4-FFF2-40B4-BE49-F238E27FC236}">
                <a16:creationId xmlns:a16="http://schemas.microsoft.com/office/drawing/2014/main" xmlns="" id="{6F755699-7C0D-554B-ADE8-D5232E7F138F}"/>
              </a:ext>
            </a:extLst>
          </p:cNvPr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xmlns="" id="{21BE120D-9B7A-1741-BF3C-D8762F606270}"/>
              </a:ext>
            </a:extLst>
          </p:cNvPr>
          <p:cNvSpPr txBox="1">
            <a:spLocks/>
          </p:cNvSpPr>
          <p:nvPr/>
        </p:nvSpPr>
        <p:spPr>
          <a:xfrm>
            <a:off x="692262" y="1357890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01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xmlns="" id="{49B79E17-CEAC-5A49-8DF7-3568853C63CF}"/>
              </a:ext>
            </a:extLst>
          </p:cNvPr>
          <p:cNvSpPr txBox="1">
            <a:spLocks/>
          </p:cNvSpPr>
          <p:nvPr/>
        </p:nvSpPr>
        <p:spPr>
          <a:xfrm>
            <a:off x="3357490" y="1347614"/>
            <a:ext cx="1012033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02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xmlns="" id="{405B4D0D-9301-274D-8C2A-BF943C69129E}"/>
              </a:ext>
            </a:extLst>
          </p:cNvPr>
          <p:cNvSpPr txBox="1">
            <a:spLocks/>
          </p:cNvSpPr>
          <p:nvPr/>
        </p:nvSpPr>
        <p:spPr>
          <a:xfrm>
            <a:off x="6405004" y="1356189"/>
            <a:ext cx="1127294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03</a:t>
            </a:r>
          </a:p>
        </p:txBody>
      </p: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xmlns="" id="{637C295F-CB35-C245-AFD4-6FC725A4E5E1}"/>
              </a:ext>
            </a:extLst>
          </p:cNvPr>
          <p:cNvSpPr txBox="1">
            <a:spLocks/>
          </p:cNvSpPr>
          <p:nvPr/>
        </p:nvSpPr>
        <p:spPr bwMode="auto">
          <a:xfrm>
            <a:off x="3401676" y="2224631"/>
            <a:ext cx="2611927" cy="44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bg1"/>
                </a:solidFill>
                <a:cs typeface="Arial"/>
              </a:rPr>
              <a:t>Дорого (от 300 000 руб.)</a:t>
            </a:r>
          </a:p>
        </p:txBody>
      </p:sp>
      <p:sp>
        <p:nvSpPr>
          <p:cNvPr id="18" name="Содержимое 2">
            <a:extLst>
              <a:ext uri="{FF2B5EF4-FFF2-40B4-BE49-F238E27FC236}">
                <a16:creationId xmlns:a16="http://schemas.microsoft.com/office/drawing/2014/main" xmlns="" id="{1D7EC166-D847-994E-9964-B6DECB0994F3}"/>
              </a:ext>
            </a:extLst>
          </p:cNvPr>
          <p:cNvSpPr txBox="1">
            <a:spLocks/>
          </p:cNvSpPr>
          <p:nvPr/>
        </p:nvSpPr>
        <p:spPr bwMode="auto">
          <a:xfrm>
            <a:off x="692263" y="2224630"/>
            <a:ext cx="1905000" cy="32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bg1"/>
                </a:solidFill>
                <a:cs typeface="Arial"/>
              </a:rPr>
              <a:t>Долго (от 6 мес.) </a:t>
            </a:r>
          </a:p>
        </p:txBody>
      </p: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xmlns="" id="{D5AFFD79-C105-A94F-87FC-C0655F885571}"/>
              </a:ext>
            </a:extLst>
          </p:cNvPr>
          <p:cNvSpPr txBox="1">
            <a:spLocks/>
          </p:cNvSpPr>
          <p:nvPr/>
        </p:nvSpPr>
        <p:spPr bwMode="auto">
          <a:xfrm>
            <a:off x="6502035" y="2241077"/>
            <a:ext cx="2362199" cy="68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bg1"/>
                </a:solidFill>
                <a:cs typeface="Arial"/>
              </a:rPr>
              <a:t>Требуют тщательного тестирования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CAAE4ABC-4E66-F84A-B53F-321F48D5E775}"/>
              </a:ext>
            </a:extLst>
          </p:cNvPr>
          <p:cNvSpPr/>
          <p:nvPr/>
        </p:nvSpPr>
        <p:spPr>
          <a:xfrm>
            <a:off x="758792" y="519324"/>
            <a:ext cx="37044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+mn-lt"/>
                <a:cs typeface="Arial"/>
              </a:rPr>
              <a:t>Недостатки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3D29536C-1809-7944-8D6E-98581687DFA2}"/>
              </a:ext>
            </a:extLst>
          </p:cNvPr>
          <p:cNvSpPr/>
          <p:nvPr/>
        </p:nvSpPr>
        <p:spPr>
          <a:xfrm>
            <a:off x="789590" y="2053964"/>
            <a:ext cx="609600" cy="66051"/>
          </a:xfrm>
          <a:prstGeom prst="roundRect">
            <a:avLst/>
          </a:prstGeom>
          <a:solidFill>
            <a:srgbClr val="A7C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467403D4-DF57-0540-8719-892933566B05}"/>
              </a:ext>
            </a:extLst>
          </p:cNvPr>
          <p:cNvSpPr/>
          <p:nvPr/>
        </p:nvSpPr>
        <p:spPr>
          <a:xfrm>
            <a:off x="3475353" y="2043689"/>
            <a:ext cx="609600" cy="66051"/>
          </a:xfrm>
          <a:prstGeom prst="roundRect">
            <a:avLst/>
          </a:prstGeom>
          <a:solidFill>
            <a:srgbClr val="D99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A39CCCCA-A861-E340-9D9A-8E42F30ACD73}"/>
              </a:ext>
            </a:extLst>
          </p:cNvPr>
          <p:cNvSpPr/>
          <p:nvPr/>
        </p:nvSpPr>
        <p:spPr>
          <a:xfrm>
            <a:off x="6583699" y="2053964"/>
            <a:ext cx="609600" cy="66051"/>
          </a:xfrm>
          <a:prstGeom prst="roundRect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xmlns="" id="{961DAC77-829C-424E-AC5A-805E496C02DF}"/>
              </a:ext>
            </a:extLst>
          </p:cNvPr>
          <p:cNvSpPr txBox="1">
            <a:spLocks/>
          </p:cNvSpPr>
          <p:nvPr/>
        </p:nvSpPr>
        <p:spPr>
          <a:xfrm>
            <a:off x="692261" y="3190255"/>
            <a:ext cx="970865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04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xmlns="" id="{16999F48-83C8-4144-A123-6BF23AE743EC}"/>
              </a:ext>
            </a:extLst>
          </p:cNvPr>
          <p:cNvSpPr txBox="1">
            <a:spLocks/>
          </p:cNvSpPr>
          <p:nvPr/>
        </p:nvSpPr>
        <p:spPr>
          <a:xfrm>
            <a:off x="3357490" y="3179979"/>
            <a:ext cx="1012033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05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xmlns="" id="{B950B496-E577-9A4C-A4E6-5441CFC80E1B}"/>
              </a:ext>
            </a:extLst>
          </p:cNvPr>
          <p:cNvSpPr txBox="1">
            <a:spLocks/>
          </p:cNvSpPr>
          <p:nvPr/>
        </p:nvSpPr>
        <p:spPr>
          <a:xfrm>
            <a:off x="6405004" y="3188554"/>
            <a:ext cx="1127294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bg1"/>
                </a:solidFill>
                <a:latin typeface="+mj-lt"/>
                <a:ea typeface="Raleway Light" charset="0"/>
                <a:cs typeface="Gotham Pro" panose="02000503040000020004" pitchFamily="2" charset="0"/>
              </a:rPr>
              <a:t>06</a:t>
            </a:r>
          </a:p>
        </p:txBody>
      </p:sp>
      <p:sp>
        <p:nvSpPr>
          <p:cNvPr id="34" name="Содержимое 2">
            <a:extLst>
              <a:ext uri="{FF2B5EF4-FFF2-40B4-BE49-F238E27FC236}">
                <a16:creationId xmlns:a16="http://schemas.microsoft.com/office/drawing/2014/main" xmlns="" id="{CB2C24E5-3670-6244-99E7-33144995495B}"/>
              </a:ext>
            </a:extLst>
          </p:cNvPr>
          <p:cNvSpPr txBox="1">
            <a:spLocks/>
          </p:cNvSpPr>
          <p:nvPr/>
        </p:nvSpPr>
        <p:spPr bwMode="auto">
          <a:xfrm>
            <a:off x="3401676" y="4056995"/>
            <a:ext cx="2853186" cy="107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bg1"/>
                </a:solidFill>
                <a:cs typeface="Arial"/>
              </a:rPr>
              <a:t>Требуют особой технической поддержки и периодических доработок</a:t>
            </a:r>
          </a:p>
        </p:txBody>
      </p:sp>
      <p:sp>
        <p:nvSpPr>
          <p:cNvPr id="35" name="Содержимое 2">
            <a:extLst>
              <a:ext uri="{FF2B5EF4-FFF2-40B4-BE49-F238E27FC236}">
                <a16:creationId xmlns:a16="http://schemas.microsoft.com/office/drawing/2014/main" xmlns="" id="{F48E022C-3674-634A-B503-68621758C5C7}"/>
              </a:ext>
            </a:extLst>
          </p:cNvPr>
          <p:cNvSpPr txBox="1">
            <a:spLocks/>
          </p:cNvSpPr>
          <p:nvPr/>
        </p:nvSpPr>
        <p:spPr bwMode="auto">
          <a:xfrm>
            <a:off x="692262" y="4056995"/>
            <a:ext cx="2318013" cy="107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bg1"/>
                </a:solidFill>
                <a:cs typeface="Arial"/>
              </a:rPr>
              <a:t>Возможны скрытые дефекты</a:t>
            </a:r>
          </a:p>
        </p:txBody>
      </p:sp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xmlns="" id="{13448A78-6195-A34E-8FCA-673D0F182B54}"/>
              </a:ext>
            </a:extLst>
          </p:cNvPr>
          <p:cNvSpPr txBox="1">
            <a:spLocks/>
          </p:cNvSpPr>
          <p:nvPr/>
        </p:nvSpPr>
        <p:spPr bwMode="auto">
          <a:xfrm>
            <a:off x="6502035" y="4073442"/>
            <a:ext cx="2362199" cy="68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AA0236"/>
              </a:buClr>
              <a:buNone/>
            </a:pPr>
            <a:r>
              <a:rPr lang="ru-RU" sz="1800" dirty="0">
                <a:solidFill>
                  <a:schemeClr val="bg1"/>
                </a:solidFill>
                <a:cs typeface="Arial"/>
              </a:rPr>
              <a:t>Сложны в управлении</a:t>
            </a: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F0A732EA-49FD-0F4D-839B-989C1CB63EA6}"/>
              </a:ext>
            </a:extLst>
          </p:cNvPr>
          <p:cNvSpPr/>
          <p:nvPr/>
        </p:nvSpPr>
        <p:spPr>
          <a:xfrm>
            <a:off x="789590" y="3886329"/>
            <a:ext cx="609600" cy="6605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8D957C9C-6715-0C47-8765-D45F64769455}"/>
              </a:ext>
            </a:extLst>
          </p:cNvPr>
          <p:cNvSpPr/>
          <p:nvPr/>
        </p:nvSpPr>
        <p:spPr>
          <a:xfrm>
            <a:off x="3475353" y="3876054"/>
            <a:ext cx="609600" cy="66051"/>
          </a:xfrm>
          <a:prstGeom prst="round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749B7A92-6794-5340-A109-599A5D64076C}"/>
              </a:ext>
            </a:extLst>
          </p:cNvPr>
          <p:cNvSpPr/>
          <p:nvPr/>
        </p:nvSpPr>
        <p:spPr>
          <a:xfrm>
            <a:off x="6583699" y="3886329"/>
            <a:ext cx="609600" cy="66051"/>
          </a:xfrm>
          <a:prstGeom prst="roundRect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774630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626</Words>
  <Application>Microsoft Macintosh PowerPoint</Application>
  <PresentationFormat>Экран (16:9)</PresentationFormat>
  <Paragraphs>128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user186</dc:creator>
  <cp:lastModifiedBy>user186</cp:lastModifiedBy>
  <cp:revision>54</cp:revision>
  <dcterms:created xsi:type="dcterms:W3CDTF">2018-08-30T10:01:27Z</dcterms:created>
  <dcterms:modified xsi:type="dcterms:W3CDTF">2019-09-02T06:07:14Z</dcterms:modified>
</cp:coreProperties>
</file>